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5143500" cx="9144000"/>
  <p:notesSz cx="6858000" cy="9144000"/>
  <p:embeddedFontLst>
    <p:embeddedFont>
      <p:font typeface="Poiret One"/>
      <p:regular r:id="rId44"/>
    </p:embeddedFont>
    <p:embeddedFont>
      <p:font typeface="Zen Kaku Gothic Antique Medium"/>
      <p:regular r:id="rId45"/>
      <p:bold r:id="rId46"/>
    </p:embeddedFont>
    <p:embeddedFont>
      <p:font typeface="Zen Kaku Gothic New Medium"/>
      <p:regular r:id="rId47"/>
      <p:bold r:id="rId48"/>
    </p:embeddedFont>
    <p:embeddedFont>
      <p:font typeface="Zen Kaku Gothic Antique"/>
      <p:regular r:id="rId49"/>
      <p:bold r:id="rId50"/>
    </p:embeddedFont>
    <p:embeddedFont>
      <p:font typeface="Roboto Mono"/>
      <p:regular r:id="rId51"/>
      <p:bold r:id="rId52"/>
      <p:italic r:id="rId53"/>
      <p:boldItalic r:id="rId54"/>
    </p:embeddedFont>
    <p:embeddedFont>
      <p:font typeface="Zen Kaku Gothic New"/>
      <p:regular r:id="rId55"/>
      <p:bold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DB8D637-47AD-4F24-ADF2-8901461B431E}">
  <a:tblStyle styleId="{6DB8D637-47AD-4F24-ADF2-8901461B431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PoiretOne-regular.fntdata"/><Relationship Id="rId43" Type="http://schemas.openxmlformats.org/officeDocument/2006/relationships/slide" Target="slides/slide37.xml"/><Relationship Id="rId46" Type="http://schemas.openxmlformats.org/officeDocument/2006/relationships/font" Target="fonts/ZenKakuGothicAntiqueMedium-bold.fntdata"/><Relationship Id="rId45" Type="http://schemas.openxmlformats.org/officeDocument/2006/relationships/font" Target="fonts/ZenKakuGothicAntique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ZenKakuGothicNewMedium-bold.fntdata"/><Relationship Id="rId47" Type="http://schemas.openxmlformats.org/officeDocument/2006/relationships/font" Target="fonts/ZenKakuGothicNewMedium-regular.fntdata"/><Relationship Id="rId49" Type="http://schemas.openxmlformats.org/officeDocument/2006/relationships/font" Target="fonts/ZenKakuGothicAntique-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Mono-regular.fntdata"/><Relationship Id="rId50" Type="http://schemas.openxmlformats.org/officeDocument/2006/relationships/font" Target="fonts/ZenKakuGothicAntique-bold.fntdata"/><Relationship Id="rId53" Type="http://schemas.openxmlformats.org/officeDocument/2006/relationships/font" Target="fonts/RobotoMono-italic.fntdata"/><Relationship Id="rId52" Type="http://schemas.openxmlformats.org/officeDocument/2006/relationships/font" Target="fonts/RobotoMono-bold.fntdata"/><Relationship Id="rId11" Type="http://schemas.openxmlformats.org/officeDocument/2006/relationships/slide" Target="slides/slide5.xml"/><Relationship Id="rId55" Type="http://schemas.openxmlformats.org/officeDocument/2006/relationships/font" Target="fonts/ZenKakuGothicNew-regular.fntdata"/><Relationship Id="rId10" Type="http://schemas.openxmlformats.org/officeDocument/2006/relationships/slide" Target="slides/slide4.xml"/><Relationship Id="rId54" Type="http://schemas.openxmlformats.org/officeDocument/2006/relationships/font" Target="fonts/RobotoMono-boldItalic.fntdata"/><Relationship Id="rId13" Type="http://schemas.openxmlformats.org/officeDocument/2006/relationships/slide" Target="slides/slide7.xml"/><Relationship Id="rId12" Type="http://schemas.openxmlformats.org/officeDocument/2006/relationships/slide" Target="slides/slide6.xml"/><Relationship Id="rId56" Type="http://schemas.openxmlformats.org/officeDocument/2006/relationships/font" Target="fonts/ZenKakuGothicNew-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e84174426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e84174426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e8088636d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e8088636d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e8088636d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e8088636d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e841744267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e841744267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e841744267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e841744267_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e841744267_1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e841744267_1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1610">
                <a:solidFill>
                  <a:srgbClr val="595959"/>
                </a:solidFill>
              </a:rPr>
              <a:t>・追加機能</a:t>
            </a:r>
            <a:endParaRPr sz="610">
              <a:solidFill>
                <a:srgbClr val="595959"/>
              </a:solidFill>
            </a:endParaRPr>
          </a:p>
          <a:p>
            <a:pPr indent="0" lvl="0" marL="0" rtl="0" algn="l">
              <a:spcBef>
                <a:spcPts val="0"/>
              </a:spcBef>
              <a:spcAft>
                <a:spcPts val="0"/>
              </a:spcAft>
              <a:buNone/>
            </a:pPr>
            <a:r>
              <a:rPr lang="ja" sz="1110">
                <a:solidFill>
                  <a:srgbClr val="595959"/>
                </a:solidFill>
              </a:rPr>
              <a:t>	メール送信：注文確認や発送通知をメールでお知らせします。</a:t>
            </a:r>
            <a:endParaRPr sz="1110">
              <a:solidFill>
                <a:srgbClr val="595959"/>
              </a:solidFill>
            </a:endParaRPr>
          </a:p>
          <a:p>
            <a:pPr indent="457200" lvl="0" marL="0" rtl="0" algn="l">
              <a:spcBef>
                <a:spcPts val="0"/>
              </a:spcBef>
              <a:spcAft>
                <a:spcPts val="0"/>
              </a:spcAft>
              <a:buNone/>
            </a:pPr>
            <a:r>
              <a:rPr lang="ja" sz="1110">
                <a:solidFill>
                  <a:srgbClr val="595959"/>
                </a:solidFill>
              </a:rPr>
              <a:t>クレジットカード認証：安全で迅速なオンライン決済を提供します。</a:t>
            </a:r>
            <a:endParaRPr sz="1110">
              <a:solidFill>
                <a:srgbClr val="595959"/>
              </a:solidFill>
            </a:endParaRPr>
          </a:p>
          <a:p>
            <a:pPr indent="457200" lvl="0" marL="0" rtl="0" algn="l">
              <a:spcBef>
                <a:spcPts val="0"/>
              </a:spcBef>
              <a:spcAft>
                <a:spcPts val="0"/>
              </a:spcAft>
              <a:buNone/>
            </a:pPr>
            <a:r>
              <a:rPr lang="ja" sz="1110">
                <a:solidFill>
                  <a:srgbClr val="595959"/>
                </a:solidFill>
              </a:rPr>
              <a:t>ページング処理</a:t>
            </a:r>
            <a:endParaRPr sz="1110">
              <a:solidFill>
                <a:srgbClr val="595959"/>
              </a:solidFill>
            </a:endParaRPr>
          </a:p>
          <a:p>
            <a:pPr indent="457200" lvl="0" marL="0" rtl="0" algn="l">
              <a:spcBef>
                <a:spcPts val="0"/>
              </a:spcBef>
              <a:spcAft>
                <a:spcPts val="0"/>
              </a:spcAft>
              <a:buNone/>
            </a:pPr>
            <a:r>
              <a:rPr lang="ja" sz="1110">
                <a:solidFill>
                  <a:srgbClr val="595959"/>
                </a:solidFill>
              </a:rPr>
              <a:t>ログインフィルター：認証されたユーザーのみがアクセス可能です。</a:t>
            </a:r>
            <a:endParaRPr sz="1110">
              <a:solidFill>
                <a:srgbClr val="595959"/>
              </a:solidFill>
            </a:endParaRPr>
          </a:p>
          <a:p>
            <a:pPr indent="457200" lvl="0" marL="0" rtl="0" algn="l">
              <a:spcBef>
                <a:spcPts val="0"/>
              </a:spcBef>
              <a:spcAft>
                <a:spcPts val="0"/>
              </a:spcAft>
              <a:buNone/>
            </a:pPr>
            <a:r>
              <a:rPr lang="ja" sz="1110">
                <a:solidFill>
                  <a:srgbClr val="595959"/>
                </a:solidFill>
              </a:rPr>
              <a:t>注文履歴：過去の注文を簡単に確認できます。</a:t>
            </a:r>
            <a:endParaRPr sz="1110">
              <a:solidFill>
                <a:srgbClr val="595959"/>
              </a:solidFill>
            </a:endParaRPr>
          </a:p>
          <a:p>
            <a:pPr indent="0" lvl="0" marL="0" rtl="0" algn="l">
              <a:spcBef>
                <a:spcPts val="0"/>
              </a:spcBef>
              <a:spcAft>
                <a:spcPts val="0"/>
              </a:spcAft>
              <a:buNone/>
            </a:pPr>
            <a:r>
              <a:t/>
            </a:r>
            <a:endParaRPr sz="1610">
              <a:solidFill>
                <a:srgbClr val="595959"/>
              </a:solidFill>
            </a:endParaRPr>
          </a:p>
          <a:p>
            <a:pPr indent="0" lvl="0" marL="0" rtl="0" algn="l">
              <a:spcBef>
                <a:spcPts val="0"/>
              </a:spcBef>
              <a:spcAft>
                <a:spcPts val="0"/>
              </a:spcAft>
              <a:buNone/>
            </a:pPr>
            <a:r>
              <a:rPr lang="ja" sz="1610">
                <a:solidFill>
                  <a:srgbClr val="595959"/>
                </a:solidFill>
              </a:rPr>
              <a:t>・独自機能</a:t>
            </a:r>
            <a:endParaRPr sz="1610">
              <a:solidFill>
                <a:srgbClr val="595959"/>
              </a:solidFill>
            </a:endParaRPr>
          </a:p>
          <a:p>
            <a:pPr indent="0" lvl="0" marL="0" rtl="0" algn="l">
              <a:spcBef>
                <a:spcPts val="0"/>
              </a:spcBef>
              <a:spcAft>
                <a:spcPts val="0"/>
              </a:spcAft>
              <a:buNone/>
            </a:pPr>
            <a:r>
              <a:rPr lang="ja" sz="2110">
                <a:solidFill>
                  <a:srgbClr val="595959"/>
                </a:solidFill>
              </a:rPr>
              <a:t>	</a:t>
            </a:r>
            <a:r>
              <a:rPr lang="ja" sz="1110">
                <a:solidFill>
                  <a:srgbClr val="595959"/>
                </a:solidFill>
              </a:rPr>
              <a:t>お気に入り機能、背景の変更機能</a:t>
            </a:r>
            <a:endParaRPr sz="2110">
              <a:solidFill>
                <a:srgbClr val="595959"/>
              </a:solidFill>
            </a:endParaRPr>
          </a:p>
          <a:p>
            <a:pPr indent="0" lvl="0" marL="0" rtl="0" algn="l">
              <a:spcBef>
                <a:spcPts val="0"/>
              </a:spcBef>
              <a:spcAft>
                <a:spcPts val="0"/>
              </a:spcAft>
              <a:buNone/>
            </a:pPr>
            <a:r>
              <a:t/>
            </a:r>
            <a:endParaRPr sz="2110">
              <a:solidFill>
                <a:srgbClr val="595959"/>
              </a:solidFill>
            </a:endParaRPr>
          </a:p>
          <a:p>
            <a:pPr indent="0" lvl="0" marL="0" rtl="0" algn="l">
              <a:spcBef>
                <a:spcPts val="0"/>
              </a:spcBef>
              <a:spcAft>
                <a:spcPts val="0"/>
              </a:spcAft>
              <a:buNone/>
            </a:pPr>
            <a:r>
              <a:rPr lang="ja" sz="1610">
                <a:solidFill>
                  <a:srgbClr val="595959"/>
                </a:solidFill>
              </a:rPr>
              <a:t>・アピールポイント</a:t>
            </a:r>
            <a:endParaRPr sz="1610">
              <a:solidFill>
                <a:srgbClr val="595959"/>
              </a:solidFill>
            </a:endParaRPr>
          </a:p>
          <a:p>
            <a:pPr indent="0" lvl="0" marL="0" rtl="0" algn="l">
              <a:spcBef>
                <a:spcPts val="0"/>
              </a:spcBef>
              <a:spcAft>
                <a:spcPts val="0"/>
              </a:spcAft>
              <a:buNone/>
            </a:pPr>
            <a:r>
              <a:rPr lang="ja" sz="1110">
                <a:solidFill>
                  <a:srgbClr val="595959"/>
                </a:solidFill>
              </a:rPr>
              <a:t>	他のファッションサイトに引けを取らない鮮やかなUI</a:t>
            </a:r>
            <a:endParaRPr sz="1110">
              <a:solidFill>
                <a:srgbClr val="595959"/>
              </a:solidFill>
            </a:endParaRPr>
          </a:p>
          <a:p>
            <a:pPr indent="457200" lvl="0" marL="0" rtl="0" algn="l">
              <a:spcBef>
                <a:spcPts val="0"/>
              </a:spcBef>
              <a:spcAft>
                <a:spcPts val="0"/>
              </a:spcAft>
              <a:buNone/>
            </a:pPr>
            <a:r>
              <a:rPr lang="ja" sz="1110">
                <a:solidFill>
                  <a:srgbClr val="595959"/>
                </a:solidFill>
              </a:rPr>
              <a:t>非同期処理によるスムーズなUX</a:t>
            </a:r>
            <a:endParaRPr sz="1110">
              <a:solidFill>
                <a:srgbClr val="595959"/>
              </a:solidFill>
            </a:endParaRPr>
          </a:p>
          <a:p>
            <a:pPr indent="0" lvl="0" marL="0" rtl="0" algn="l">
              <a:spcBef>
                <a:spcPts val="0"/>
              </a:spcBef>
              <a:spcAft>
                <a:spcPts val="0"/>
              </a:spcAft>
              <a:buNone/>
            </a:pPr>
            <a:r>
              <a:t/>
            </a:r>
            <a:endParaRPr sz="2110">
              <a:solidFill>
                <a:srgbClr val="595959"/>
              </a:solidFill>
            </a:endParaRPr>
          </a:p>
          <a:p>
            <a:pPr indent="0" lvl="0" marL="0" rtl="0" algn="l">
              <a:spcBef>
                <a:spcPts val="0"/>
              </a:spcBef>
              <a:spcAft>
                <a:spcPts val="0"/>
              </a:spcAft>
              <a:buNone/>
            </a:pPr>
            <a:r>
              <a:rPr lang="ja" sz="1610">
                <a:solidFill>
                  <a:srgbClr val="595959"/>
                </a:solidFill>
              </a:rPr>
              <a:t>・チームとしての取り組み</a:t>
            </a:r>
            <a:endParaRPr sz="1610">
              <a:solidFill>
                <a:srgbClr val="595959"/>
              </a:solidFill>
            </a:endParaRPr>
          </a:p>
          <a:p>
            <a:pPr indent="0" lvl="0" marL="0" rtl="0" algn="l">
              <a:spcBef>
                <a:spcPts val="0"/>
              </a:spcBef>
              <a:spcAft>
                <a:spcPts val="0"/>
              </a:spcAft>
              <a:buNone/>
            </a:pPr>
            <a:r>
              <a:rPr lang="ja" sz="2110">
                <a:solidFill>
                  <a:srgbClr val="595959"/>
                </a:solidFill>
              </a:rPr>
              <a:t>	</a:t>
            </a:r>
            <a:r>
              <a:rPr lang="ja" sz="1110">
                <a:solidFill>
                  <a:srgbClr val="595959"/>
                </a:solidFill>
              </a:rPr>
              <a:t>BE,FEの分担作業、</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e841744267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e841744267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58"/>
              <a:buFont typeface="Arial"/>
              <a:buNone/>
            </a:pPr>
            <a:r>
              <a:rPr lang="ja" sz="1610">
                <a:solidFill>
                  <a:srgbClr val="595959"/>
                </a:solidFill>
              </a:rPr>
              <a:t>・追加機能</a:t>
            </a:r>
            <a:endParaRPr sz="610">
              <a:solidFill>
                <a:srgbClr val="595959"/>
              </a:solidFill>
            </a:endParaRPr>
          </a:p>
          <a:p>
            <a:pPr indent="0" lvl="0" marL="0" rtl="0" algn="l">
              <a:spcBef>
                <a:spcPts val="0"/>
              </a:spcBef>
              <a:spcAft>
                <a:spcPts val="0"/>
              </a:spcAft>
              <a:buClr>
                <a:schemeClr val="dk1"/>
              </a:buClr>
              <a:buSzPts val="358"/>
              <a:buFont typeface="Arial"/>
              <a:buNone/>
            </a:pPr>
            <a:r>
              <a:rPr lang="ja" sz="1110">
                <a:solidFill>
                  <a:srgbClr val="595959"/>
                </a:solidFill>
              </a:rPr>
              <a:t>	メール送信：注文確認や発送通知をメールでお知らせします。</a:t>
            </a:r>
            <a:endParaRPr sz="1110">
              <a:solidFill>
                <a:srgbClr val="595959"/>
              </a:solidFill>
            </a:endParaRPr>
          </a:p>
          <a:p>
            <a:pPr indent="457200" lvl="0" marL="0" rtl="0" algn="l">
              <a:spcBef>
                <a:spcPts val="0"/>
              </a:spcBef>
              <a:spcAft>
                <a:spcPts val="0"/>
              </a:spcAft>
              <a:buClr>
                <a:schemeClr val="dk1"/>
              </a:buClr>
              <a:buSzPts val="358"/>
              <a:buFont typeface="Arial"/>
              <a:buNone/>
            </a:pPr>
            <a:r>
              <a:rPr lang="ja" sz="1110">
                <a:solidFill>
                  <a:srgbClr val="595959"/>
                </a:solidFill>
              </a:rPr>
              <a:t>クレジットカード認証：安全で迅速なオンライン決済を提供します。</a:t>
            </a:r>
            <a:endParaRPr sz="1110">
              <a:solidFill>
                <a:srgbClr val="595959"/>
              </a:solidFill>
            </a:endParaRPr>
          </a:p>
          <a:p>
            <a:pPr indent="457200" lvl="0" marL="0" rtl="0" algn="l">
              <a:spcBef>
                <a:spcPts val="0"/>
              </a:spcBef>
              <a:spcAft>
                <a:spcPts val="0"/>
              </a:spcAft>
              <a:buClr>
                <a:schemeClr val="dk1"/>
              </a:buClr>
              <a:buSzPts val="358"/>
              <a:buFont typeface="Arial"/>
              <a:buNone/>
            </a:pPr>
            <a:r>
              <a:rPr lang="ja" sz="1110">
                <a:solidFill>
                  <a:srgbClr val="595959"/>
                </a:solidFill>
              </a:rPr>
              <a:t>ページング処理</a:t>
            </a:r>
            <a:endParaRPr sz="1110">
              <a:solidFill>
                <a:srgbClr val="595959"/>
              </a:solidFill>
            </a:endParaRPr>
          </a:p>
          <a:p>
            <a:pPr indent="457200" lvl="0" marL="0" rtl="0" algn="l">
              <a:spcBef>
                <a:spcPts val="0"/>
              </a:spcBef>
              <a:spcAft>
                <a:spcPts val="0"/>
              </a:spcAft>
              <a:buClr>
                <a:schemeClr val="dk1"/>
              </a:buClr>
              <a:buSzPts val="358"/>
              <a:buFont typeface="Arial"/>
              <a:buNone/>
            </a:pPr>
            <a:r>
              <a:rPr lang="ja" sz="1110">
                <a:solidFill>
                  <a:srgbClr val="595959"/>
                </a:solidFill>
              </a:rPr>
              <a:t>ログインフィルター：認証されたユーザーのみがアクセス可能です。</a:t>
            </a:r>
            <a:endParaRPr sz="1110">
              <a:solidFill>
                <a:srgbClr val="595959"/>
              </a:solidFill>
            </a:endParaRPr>
          </a:p>
          <a:p>
            <a:pPr indent="457200" lvl="0" marL="0" rtl="0" algn="l">
              <a:spcBef>
                <a:spcPts val="0"/>
              </a:spcBef>
              <a:spcAft>
                <a:spcPts val="0"/>
              </a:spcAft>
              <a:buClr>
                <a:schemeClr val="dk1"/>
              </a:buClr>
              <a:buSzPts val="358"/>
              <a:buFont typeface="Arial"/>
              <a:buNone/>
            </a:pPr>
            <a:r>
              <a:rPr lang="ja" sz="1110">
                <a:solidFill>
                  <a:srgbClr val="595959"/>
                </a:solidFill>
              </a:rPr>
              <a:t>注文履歴：過去の注文を簡単に確認できます。</a:t>
            </a:r>
            <a:endParaRPr sz="1110">
              <a:solidFill>
                <a:srgbClr val="595959"/>
              </a:solidFill>
            </a:endParaRPr>
          </a:p>
          <a:p>
            <a:pPr indent="0" lvl="0" marL="0" rtl="0" algn="l">
              <a:spcBef>
                <a:spcPts val="0"/>
              </a:spcBef>
              <a:spcAft>
                <a:spcPts val="0"/>
              </a:spcAft>
              <a:buClr>
                <a:schemeClr val="dk1"/>
              </a:buClr>
              <a:buSzPts val="358"/>
              <a:buFont typeface="Arial"/>
              <a:buNone/>
            </a:pPr>
            <a:r>
              <a:t/>
            </a:r>
            <a:endParaRPr sz="1610">
              <a:solidFill>
                <a:srgbClr val="595959"/>
              </a:solidFill>
            </a:endParaRPr>
          </a:p>
          <a:p>
            <a:pPr indent="0" lvl="0" marL="0" rtl="0" algn="l">
              <a:spcBef>
                <a:spcPts val="0"/>
              </a:spcBef>
              <a:spcAft>
                <a:spcPts val="0"/>
              </a:spcAft>
              <a:buClr>
                <a:schemeClr val="dk1"/>
              </a:buClr>
              <a:buSzPts val="358"/>
              <a:buFont typeface="Arial"/>
              <a:buNone/>
            </a:pPr>
            <a:r>
              <a:rPr lang="ja" sz="1610">
                <a:solidFill>
                  <a:srgbClr val="595959"/>
                </a:solidFill>
              </a:rPr>
              <a:t>・独自機能</a:t>
            </a:r>
            <a:endParaRPr sz="1610">
              <a:solidFill>
                <a:srgbClr val="595959"/>
              </a:solidFill>
            </a:endParaRPr>
          </a:p>
          <a:p>
            <a:pPr indent="0" lvl="0" marL="0" rtl="0" algn="l">
              <a:spcBef>
                <a:spcPts val="0"/>
              </a:spcBef>
              <a:spcAft>
                <a:spcPts val="0"/>
              </a:spcAft>
              <a:buClr>
                <a:schemeClr val="dk1"/>
              </a:buClr>
              <a:buSzPts val="358"/>
              <a:buFont typeface="Arial"/>
              <a:buNone/>
            </a:pPr>
            <a:r>
              <a:rPr lang="ja" sz="2110">
                <a:solidFill>
                  <a:srgbClr val="595959"/>
                </a:solidFill>
              </a:rPr>
              <a:t>	</a:t>
            </a:r>
            <a:r>
              <a:rPr lang="ja" sz="1110">
                <a:solidFill>
                  <a:srgbClr val="595959"/>
                </a:solidFill>
              </a:rPr>
              <a:t>お気に入り機能、背景の変更機能</a:t>
            </a:r>
            <a:endParaRPr sz="2110">
              <a:solidFill>
                <a:srgbClr val="595959"/>
              </a:solidFill>
            </a:endParaRPr>
          </a:p>
          <a:p>
            <a:pPr indent="0" lvl="0" marL="0" rtl="0" algn="l">
              <a:spcBef>
                <a:spcPts val="0"/>
              </a:spcBef>
              <a:spcAft>
                <a:spcPts val="0"/>
              </a:spcAft>
              <a:buClr>
                <a:schemeClr val="dk1"/>
              </a:buClr>
              <a:buSzPts val="358"/>
              <a:buFont typeface="Arial"/>
              <a:buNone/>
            </a:pPr>
            <a:r>
              <a:t/>
            </a:r>
            <a:endParaRPr sz="2110">
              <a:solidFill>
                <a:srgbClr val="595959"/>
              </a:solidFill>
            </a:endParaRPr>
          </a:p>
          <a:p>
            <a:pPr indent="0" lvl="0" marL="0" rtl="0" algn="l">
              <a:spcBef>
                <a:spcPts val="0"/>
              </a:spcBef>
              <a:spcAft>
                <a:spcPts val="0"/>
              </a:spcAft>
              <a:buClr>
                <a:schemeClr val="dk1"/>
              </a:buClr>
              <a:buSzPts val="358"/>
              <a:buFont typeface="Arial"/>
              <a:buNone/>
            </a:pPr>
            <a:r>
              <a:rPr lang="ja" sz="1610">
                <a:solidFill>
                  <a:srgbClr val="595959"/>
                </a:solidFill>
              </a:rPr>
              <a:t>・アピールポイント</a:t>
            </a:r>
            <a:endParaRPr sz="1610">
              <a:solidFill>
                <a:srgbClr val="595959"/>
              </a:solidFill>
            </a:endParaRPr>
          </a:p>
          <a:p>
            <a:pPr indent="0" lvl="0" marL="0" rtl="0" algn="l">
              <a:spcBef>
                <a:spcPts val="0"/>
              </a:spcBef>
              <a:spcAft>
                <a:spcPts val="0"/>
              </a:spcAft>
              <a:buClr>
                <a:schemeClr val="dk1"/>
              </a:buClr>
              <a:buSzPts val="358"/>
              <a:buFont typeface="Arial"/>
              <a:buNone/>
            </a:pPr>
            <a:r>
              <a:rPr lang="ja" sz="1110">
                <a:solidFill>
                  <a:srgbClr val="595959"/>
                </a:solidFill>
              </a:rPr>
              <a:t>	他のファッションサイトに引けを取らない鮮やかなUI</a:t>
            </a:r>
            <a:endParaRPr sz="1110">
              <a:solidFill>
                <a:srgbClr val="595959"/>
              </a:solidFill>
            </a:endParaRPr>
          </a:p>
          <a:p>
            <a:pPr indent="457200" lvl="0" marL="0" rtl="0" algn="l">
              <a:spcBef>
                <a:spcPts val="0"/>
              </a:spcBef>
              <a:spcAft>
                <a:spcPts val="0"/>
              </a:spcAft>
              <a:buClr>
                <a:schemeClr val="dk1"/>
              </a:buClr>
              <a:buSzPts val="358"/>
              <a:buFont typeface="Arial"/>
              <a:buNone/>
            </a:pPr>
            <a:r>
              <a:rPr lang="ja" sz="1110">
                <a:solidFill>
                  <a:srgbClr val="595959"/>
                </a:solidFill>
              </a:rPr>
              <a:t>非同期処理によるスムーズなUX</a:t>
            </a:r>
            <a:endParaRPr sz="1110">
              <a:solidFill>
                <a:srgbClr val="595959"/>
              </a:solidFill>
            </a:endParaRPr>
          </a:p>
          <a:p>
            <a:pPr indent="0" lvl="0" marL="0" rtl="0" algn="l">
              <a:spcBef>
                <a:spcPts val="0"/>
              </a:spcBef>
              <a:spcAft>
                <a:spcPts val="0"/>
              </a:spcAft>
              <a:buClr>
                <a:schemeClr val="dk1"/>
              </a:buClr>
              <a:buSzPts val="358"/>
              <a:buFont typeface="Arial"/>
              <a:buNone/>
            </a:pPr>
            <a:r>
              <a:t/>
            </a:r>
            <a:endParaRPr sz="2110">
              <a:solidFill>
                <a:srgbClr val="595959"/>
              </a:solidFill>
            </a:endParaRPr>
          </a:p>
          <a:p>
            <a:pPr indent="0" lvl="0" marL="0" rtl="0" algn="l">
              <a:spcBef>
                <a:spcPts val="0"/>
              </a:spcBef>
              <a:spcAft>
                <a:spcPts val="0"/>
              </a:spcAft>
              <a:buClr>
                <a:schemeClr val="dk1"/>
              </a:buClr>
              <a:buSzPts val="358"/>
              <a:buFont typeface="Arial"/>
              <a:buNone/>
            </a:pPr>
            <a:r>
              <a:rPr lang="ja" sz="1610">
                <a:solidFill>
                  <a:srgbClr val="595959"/>
                </a:solidFill>
              </a:rPr>
              <a:t>・チームとしての取り組み</a:t>
            </a:r>
            <a:endParaRPr sz="1610">
              <a:solidFill>
                <a:srgbClr val="595959"/>
              </a:solidFill>
            </a:endParaRPr>
          </a:p>
          <a:p>
            <a:pPr indent="0" lvl="0" marL="0" rtl="0" algn="l">
              <a:spcBef>
                <a:spcPts val="0"/>
              </a:spcBef>
              <a:spcAft>
                <a:spcPts val="0"/>
              </a:spcAft>
              <a:buClr>
                <a:schemeClr val="dk1"/>
              </a:buClr>
              <a:buSzPts val="358"/>
              <a:buFont typeface="Arial"/>
              <a:buNone/>
            </a:pPr>
            <a:r>
              <a:rPr lang="ja" sz="2110">
                <a:solidFill>
                  <a:srgbClr val="595959"/>
                </a:solidFill>
              </a:rPr>
              <a:t>	</a:t>
            </a:r>
            <a:r>
              <a:rPr lang="ja" sz="1110">
                <a:solidFill>
                  <a:srgbClr val="595959"/>
                </a:solidFill>
              </a:rPr>
              <a:t>BE,FEの分担作業、</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e841744267_1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e841744267_1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151-0053</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e841744267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e841744267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e841744267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e841744267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チームとしてフロント、バックエンド</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e84174426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e84174426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ja"/>
              <a:t>社会人になると、オフィスカジュアルな服装を求められる場面が出てくる</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ja"/>
              <a:t>オフィスカジュアル：スーツなどのフォーマルなビジネスウェア       </a:t>
            </a:r>
            <a:endParaRPr/>
          </a:p>
          <a:p>
            <a:pPr indent="0" lvl="0" marL="0" rtl="0" algn="l">
              <a:spcBef>
                <a:spcPts val="0"/>
              </a:spcBef>
              <a:spcAft>
                <a:spcPts val="0"/>
              </a:spcAft>
              <a:buClr>
                <a:schemeClr val="dk1"/>
              </a:buClr>
              <a:buSzPts val="1100"/>
              <a:buFont typeface="Arial"/>
              <a:buNone/>
            </a:pPr>
            <a:r>
              <a:rPr lang="ja"/>
              <a:t>　　　　　　　　　　　　   よりも程よくカジュアルな服装のこと</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ja"/>
              <a:t>→オフィスカジュアルとはどんなものか，何が適切かが分かりにくい。</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ja"/>
              <a:t>→自分の環境に合うオフィスカジュアルコーデが欲しい！</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e841744267_1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e841744267_1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チームとしてフロント、バックエンド</a:t>
            </a:r>
            <a:r>
              <a:rPr lang="ja"/>
              <a:t>に分けた</a:t>
            </a:r>
            <a:endParaRPr/>
          </a:p>
          <a:p>
            <a:pPr indent="0" lvl="0" marL="0" rtl="0" algn="l">
              <a:spcBef>
                <a:spcPts val="0"/>
              </a:spcBef>
              <a:spcAft>
                <a:spcPts val="0"/>
              </a:spcAft>
              <a:buNone/>
            </a:pPr>
            <a:r>
              <a:rPr lang="ja"/>
              <a:t>主にはバックエンド３人、フロント２人</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e841744267_1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e841744267_1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ja"/>
              <a:t>・言語：Java, JavaScript</a:t>
            </a:r>
            <a:endParaRPr/>
          </a:p>
          <a:p>
            <a:pPr indent="0" lvl="0" marL="0" rtl="0" algn="l">
              <a:spcBef>
                <a:spcPts val="0"/>
              </a:spcBef>
              <a:spcAft>
                <a:spcPts val="0"/>
              </a:spcAft>
              <a:buClr>
                <a:schemeClr val="dk1"/>
              </a:buClr>
              <a:buSzPts val="1100"/>
              <a:buFont typeface="Arial"/>
              <a:buNone/>
            </a:pPr>
            <a:r>
              <a:rPr lang="ja"/>
              <a:t>・開発フレームワーク：spring</a:t>
            </a:r>
            <a:endParaRPr/>
          </a:p>
          <a:p>
            <a:pPr indent="0" lvl="0" marL="0" rtl="0" algn="l">
              <a:spcBef>
                <a:spcPts val="0"/>
              </a:spcBef>
              <a:spcAft>
                <a:spcPts val="0"/>
              </a:spcAft>
              <a:buClr>
                <a:schemeClr val="dk1"/>
              </a:buClr>
              <a:buSzPts val="1100"/>
              <a:buFont typeface="Arial"/>
              <a:buNone/>
            </a:pPr>
            <a:r>
              <a:rPr lang="ja"/>
              <a:t>docker</a:t>
            </a:r>
            <a:endParaRPr/>
          </a:p>
          <a:p>
            <a:pPr indent="0" lvl="0" marL="0" rtl="0" algn="l">
              <a:spcBef>
                <a:spcPts val="0"/>
              </a:spcBef>
              <a:spcAft>
                <a:spcPts val="0"/>
              </a:spcAft>
              <a:buClr>
                <a:schemeClr val="dk1"/>
              </a:buClr>
              <a:buSzPts val="1100"/>
              <a:buFont typeface="Arial"/>
              <a:buNone/>
            </a:pPr>
            <a:r>
              <a:rPr lang="ja"/>
              <a:t>ubuntu</a:t>
            </a:r>
            <a:endParaRPr/>
          </a:p>
          <a:p>
            <a:pPr indent="0" lvl="0" marL="0" rtl="0" algn="l">
              <a:spcBef>
                <a:spcPts val="0"/>
              </a:spcBef>
              <a:spcAft>
                <a:spcPts val="0"/>
              </a:spcAft>
              <a:buClr>
                <a:schemeClr val="dk1"/>
              </a:buClr>
              <a:buSzPts val="1100"/>
              <a:buFont typeface="Arial"/>
              <a:buNone/>
            </a:pPr>
            <a:r>
              <a:rPr lang="ja"/>
              <a:t>React</a:t>
            </a:r>
            <a:endParaRPr/>
          </a:p>
          <a:p>
            <a:pPr indent="0" lvl="0" marL="0" rtl="0" algn="l">
              <a:spcBef>
                <a:spcPts val="0"/>
              </a:spcBef>
              <a:spcAft>
                <a:spcPts val="0"/>
              </a:spcAft>
              <a:buClr>
                <a:schemeClr val="dk1"/>
              </a:buClr>
              <a:buSzPts val="1100"/>
              <a:buFont typeface="Arial"/>
              <a:buNone/>
            </a:pPr>
            <a:r>
              <a:rPr lang="ja"/>
              <a:t>・DB：postgreSQL</a:t>
            </a:r>
            <a:endParaRPr/>
          </a:p>
          <a:p>
            <a:pPr indent="0" lvl="0" marL="0" rtl="0" algn="l">
              <a:spcBef>
                <a:spcPts val="0"/>
              </a:spcBef>
              <a:spcAft>
                <a:spcPts val="0"/>
              </a:spcAft>
              <a:buClr>
                <a:schemeClr val="dk1"/>
              </a:buClr>
              <a:buSzPts val="1100"/>
              <a:buFont typeface="Arial"/>
              <a:buNone/>
            </a:pPr>
            <a:r>
              <a:rPr lang="ja"/>
              <a:t>・開発ツール：IntelliJ、VSCode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e841744267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e841744267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e841744267_1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e841744267_1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e8088636d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e8088636d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スクラムリーダーとして、毎朝のMTGの司会を行いました。</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e84174426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e84174426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非同期処理がピンとこない方もいるかもしれませんが、ここでは「」ようにしたということです。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注文時の画面遷移にかかる時間を、、、</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開発規模が大きかったので、</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e841744267_1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e841744267_1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solidFill>
                  <a:schemeClr val="dk1"/>
                </a:solidFill>
              </a:rPr>
              <a:t>特に苦労した２つについてお話させていただきます。</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e841744267_1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e841744267_1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solidFill>
                  <a:schemeClr val="dk1"/>
                </a:solidFill>
              </a:rPr>
              <a:t>特に苦労した２つについてお話させていただきます。</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e841744267_1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e841744267_1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ja">
                <a:solidFill>
                  <a:schemeClr val="dk1"/>
                </a:solidFill>
              </a:rPr>
              <a:t>まず、ログインフィルターについてです。ここではアクセスしたクライアントがログインしているかしていないかをみる機能を作成しました。</a:t>
            </a:r>
            <a:endParaRPr>
              <a:solidFill>
                <a:schemeClr val="dk1"/>
              </a:solidFill>
            </a:endParaRPr>
          </a:p>
          <a:p>
            <a:pPr indent="0" lvl="0" marL="0" rtl="0" algn="l">
              <a:lnSpc>
                <a:spcPct val="115000"/>
              </a:lnSpc>
              <a:spcBef>
                <a:spcPts val="1200"/>
              </a:spcBef>
              <a:spcAft>
                <a:spcPts val="0"/>
              </a:spcAft>
              <a:buNone/>
            </a:pPr>
            <a:r>
              <a:rPr lang="ja">
                <a:solidFill>
                  <a:schemeClr val="dk1"/>
                </a:solidFill>
              </a:rPr>
              <a:t>実装方法の理解に加え、クライアントとの情報の受け渡しについて学ぶことができました。</a:t>
            </a:r>
            <a:endParaRPr>
              <a:solidFill>
                <a:schemeClr val="dk1"/>
              </a:solidFill>
            </a:endParaRPr>
          </a:p>
          <a:p>
            <a:pPr indent="0" lvl="0" marL="0" rtl="0" algn="l">
              <a:lnSpc>
                <a:spcPct val="115000"/>
              </a:lnSpc>
              <a:spcBef>
                <a:spcPts val="1200"/>
              </a:spcBef>
              <a:spcAft>
                <a:spcPts val="0"/>
              </a:spcAft>
              <a:buNone/>
            </a:pPr>
            <a:r>
              <a:rPr lang="ja">
                <a:solidFill>
                  <a:schemeClr val="dk1"/>
                </a:solidFill>
              </a:rPr>
              <a:t>結合テストでは、フロントとバックの環境を整え、接続しテストを行いました。</a:t>
            </a:r>
            <a:r>
              <a:rPr lang="ja">
                <a:solidFill>
                  <a:schemeClr val="dk1"/>
                </a:solidFill>
              </a:rPr>
              <a:t>dockerやNGINXを使ったことがなかったのですが、テストの回数を重ねることで、</a:t>
            </a:r>
            <a:r>
              <a:rPr lang="ja">
                <a:solidFill>
                  <a:schemeClr val="dk1"/>
                </a:solidFill>
              </a:rPr>
              <a:t>dockerやNGINXを理解が深まりました。</a:t>
            </a:r>
            <a:endParaRPr>
              <a:solidFill>
                <a:schemeClr val="dk1"/>
              </a:solidFill>
            </a:endParaRPr>
          </a:p>
          <a:p>
            <a:pPr indent="0" lvl="0" marL="0" rtl="0" algn="l">
              <a:lnSpc>
                <a:spcPct val="115000"/>
              </a:lnSpc>
              <a:spcBef>
                <a:spcPts val="1200"/>
              </a:spcBef>
              <a:spcAft>
                <a:spcPts val="0"/>
              </a:spcAft>
              <a:buNone/>
            </a:pPr>
            <a:r>
              <a:rPr lang="ja">
                <a:solidFill>
                  <a:schemeClr val="dk1"/>
                </a:solidFill>
              </a:rPr>
              <a:t>また、このチーム開発を行うまで、gitでのミスが多かったのですが、結合テストを担当したことでgitでのトラブルがなくなったので、成長を感じることができました。</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rPr lang="ja">
                <a:solidFill>
                  <a:schemeClr val="dk1"/>
                </a:solidFill>
              </a:rPr>
              <a:t>ログイン後トークンを生成し、ヘッダーに格納、サーバは以降のリクエストの際にトークンを見て正当性を確認</a:t>
            </a:r>
            <a:endParaRPr>
              <a:solidFill>
                <a:schemeClr val="dk1"/>
              </a:solidFill>
            </a:endParaRPr>
          </a:p>
          <a:p>
            <a:pPr indent="0" lvl="0" marL="0" rtl="0" algn="l">
              <a:lnSpc>
                <a:spcPct val="115000"/>
              </a:lnSpc>
              <a:spcBef>
                <a:spcPts val="1200"/>
              </a:spcBef>
              <a:spcAft>
                <a:spcPts val="0"/>
              </a:spcAft>
              <a:buNone/>
            </a:pPr>
            <a:r>
              <a:rPr lang="ja">
                <a:solidFill>
                  <a:schemeClr val="dk1"/>
                </a:solidFill>
              </a:rPr>
              <a:t>JWT（JSON Web Token）とは、JSON形式のデータを基にしたコンパクトで自己完結型のトークンで、主に認証情報の安全な転送に使用　クライアントが持っている</a:t>
            </a:r>
            <a:endParaRPr>
              <a:solidFill>
                <a:schemeClr val="dk1"/>
              </a:solidFill>
            </a:endParaRPr>
          </a:p>
          <a:p>
            <a:pPr indent="0" lvl="0" marL="0" rtl="0" algn="l">
              <a:lnSpc>
                <a:spcPct val="115000"/>
              </a:lnSpc>
              <a:spcBef>
                <a:spcPts val="1200"/>
              </a:spcBef>
              <a:spcAft>
                <a:spcPts val="0"/>
              </a:spcAft>
              <a:buNone/>
            </a:pPr>
            <a:r>
              <a:rPr lang="ja">
                <a:solidFill>
                  <a:schemeClr val="dk1"/>
                </a:solidFill>
              </a:rPr>
              <a:t>Spring Securityは柔軟な認証プロセスを提供し、トークンの検証やペイロードの処理をカスタマイズすることができる</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None/>
            </a:pPr>
            <a:r>
              <a:rPr lang="ja">
                <a:solidFill>
                  <a:schemeClr val="dk1"/>
                </a:solidFill>
              </a:rPr>
              <a:t>JWT（JSON Web Token）を使用してログインフィルターを実装し、ログイン成功時にトークンをヘッダーに返す</a:t>
            </a:r>
            <a:endParaRPr>
              <a:solidFill>
                <a:schemeClr val="dk1"/>
              </a:solidFill>
            </a:endParaRPr>
          </a:p>
          <a:p>
            <a:pPr indent="0" lvl="0" marL="0" rtl="0" algn="l">
              <a:lnSpc>
                <a:spcPct val="115000"/>
              </a:lnSpc>
              <a:spcBef>
                <a:spcPts val="1200"/>
              </a:spcBef>
              <a:spcAft>
                <a:spcPts val="0"/>
              </a:spcAft>
              <a:buNone/>
            </a:pPr>
            <a:r>
              <a:rPr lang="ja">
                <a:solidFill>
                  <a:schemeClr val="dk1"/>
                </a:solidFill>
              </a:rPr>
              <a:t>まず、クライアントからユーザー名とパスワードを受け取り、サーバーで検証</a:t>
            </a:r>
            <a:endParaRPr>
              <a:solidFill>
                <a:schemeClr val="dk1"/>
              </a:solidFill>
            </a:endParaRPr>
          </a:p>
          <a:p>
            <a:pPr indent="0" lvl="0" marL="0" rtl="0" algn="l">
              <a:lnSpc>
                <a:spcPct val="115000"/>
              </a:lnSpc>
              <a:spcBef>
                <a:spcPts val="1200"/>
              </a:spcBef>
              <a:spcAft>
                <a:spcPts val="0"/>
              </a:spcAft>
              <a:buNone/>
            </a:pPr>
            <a:r>
              <a:rPr lang="ja">
                <a:solidFill>
                  <a:schemeClr val="dk1"/>
                </a:solidFill>
              </a:rPr>
              <a:t>→認証が成功した場合、ユーザー情報をペイロードに含むJWTを生成し、署名用のシークレットキーを使用します。生成されたJWTをHTTPレスポンスのヘッダー（例：</a:t>
            </a:r>
            <a:r>
              <a:rPr lang="ja">
                <a:solidFill>
                  <a:srgbClr val="188038"/>
                </a:solidFill>
                <a:latin typeface="Roboto Mono"/>
                <a:ea typeface="Roboto Mono"/>
                <a:cs typeface="Roboto Mono"/>
                <a:sym typeface="Roboto Mono"/>
              </a:rPr>
              <a:t>Authorization</a:t>
            </a:r>
            <a:r>
              <a:rPr lang="ja">
                <a:solidFill>
                  <a:schemeClr val="dk1"/>
                </a:solidFill>
              </a:rPr>
              <a:t>ヘッダー）に追加</a:t>
            </a:r>
            <a:endParaRPr>
              <a:solidFill>
                <a:schemeClr val="dk1"/>
              </a:solidFill>
            </a:endParaRPr>
          </a:p>
          <a:p>
            <a:pPr indent="0" lvl="0" marL="0" rtl="0" algn="l">
              <a:lnSpc>
                <a:spcPct val="115000"/>
              </a:lnSpc>
              <a:spcBef>
                <a:spcPts val="1200"/>
              </a:spcBef>
              <a:spcAft>
                <a:spcPts val="0"/>
              </a:spcAft>
              <a:buNone/>
            </a:pPr>
            <a:r>
              <a:rPr lang="ja">
                <a:solidFill>
                  <a:schemeClr val="dk1"/>
                </a:solidFill>
              </a:rPr>
              <a:t>→クライアントは取得したJWTを保存し、以降のリクエストに</a:t>
            </a:r>
            <a:r>
              <a:rPr lang="ja">
                <a:solidFill>
                  <a:srgbClr val="188038"/>
                </a:solidFill>
                <a:latin typeface="Roboto Mono"/>
                <a:ea typeface="Roboto Mono"/>
                <a:cs typeface="Roboto Mono"/>
                <a:sym typeface="Roboto Mono"/>
              </a:rPr>
              <a:t>Authorization</a:t>
            </a:r>
            <a:r>
              <a:rPr lang="ja">
                <a:solidFill>
                  <a:schemeClr val="dk1"/>
                </a:solidFill>
              </a:rPr>
              <a:t>ヘッダーとして含める</a:t>
            </a:r>
            <a:endParaRPr>
              <a:solidFill>
                <a:schemeClr val="dk1"/>
              </a:solidFill>
            </a:endParaRPr>
          </a:p>
          <a:p>
            <a:pPr indent="0" lvl="0" marL="0" rtl="0" algn="l">
              <a:lnSpc>
                <a:spcPct val="115000"/>
              </a:lnSpc>
              <a:spcBef>
                <a:spcPts val="1200"/>
              </a:spcBef>
              <a:spcAft>
                <a:spcPts val="0"/>
              </a:spcAft>
              <a:buNone/>
            </a:pPr>
            <a:r>
              <a:rPr lang="ja">
                <a:solidFill>
                  <a:schemeClr val="dk1"/>
                </a:solidFill>
              </a:rPr>
              <a:t>→サーバーはリクエストからトークンを抽出し、検証してリクエストの正当性を確認　セキュリティのために、シークレットキーの管理とトークンの有効期限設定が重要</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e84174426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e84174426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solidFill>
                  <a:schemeClr val="dk1"/>
                </a:solidFill>
              </a:rPr>
              <a:t>・担当領域：バックエンド</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ja">
                <a:solidFill>
                  <a:schemeClr val="dk1"/>
                </a:solidFill>
              </a:rPr>
              <a:t>・担当機能：</a:t>
            </a:r>
            <a:endParaRPr>
              <a:solidFill>
                <a:schemeClr val="dk1"/>
              </a:solidFill>
            </a:endParaRPr>
          </a:p>
          <a:p>
            <a:pPr indent="0" lvl="0" marL="0" rtl="0" algn="l">
              <a:spcBef>
                <a:spcPts val="0"/>
              </a:spcBef>
              <a:spcAft>
                <a:spcPts val="0"/>
              </a:spcAft>
              <a:buNone/>
            </a:pPr>
            <a:r>
              <a:rPr lang="ja">
                <a:solidFill>
                  <a:schemeClr val="dk1"/>
                </a:solidFill>
              </a:rPr>
              <a:t>	 ユーザー登録　</a:t>
            </a:r>
            <a:endParaRPr>
              <a:solidFill>
                <a:schemeClr val="dk1"/>
              </a:solidFill>
            </a:endParaRPr>
          </a:p>
          <a:p>
            <a:pPr indent="0" lvl="0" marL="0" rtl="0" algn="l">
              <a:spcBef>
                <a:spcPts val="0"/>
              </a:spcBef>
              <a:spcAft>
                <a:spcPts val="0"/>
              </a:spcAft>
              <a:buNone/>
            </a:pPr>
            <a:r>
              <a:rPr lang="ja">
                <a:solidFill>
                  <a:schemeClr val="dk1"/>
                </a:solidFill>
              </a:rPr>
              <a:t>　　ログイン　ログアウト　トークン</a:t>
            </a:r>
            <a:endParaRPr>
              <a:solidFill>
                <a:schemeClr val="dk1"/>
              </a:solidFill>
            </a:endParaRPr>
          </a:p>
          <a:p>
            <a:pPr indent="0" lvl="0" marL="0" rtl="0" algn="l">
              <a:spcBef>
                <a:spcPts val="0"/>
              </a:spcBef>
              <a:spcAft>
                <a:spcPts val="0"/>
              </a:spcAft>
              <a:buNone/>
            </a:pPr>
            <a:r>
              <a:rPr lang="ja">
                <a:solidFill>
                  <a:schemeClr val="dk1"/>
                </a:solidFill>
              </a:rPr>
              <a:t> クレジットカード機能</a:t>
            </a:r>
            <a:endParaRPr>
              <a:solidFill>
                <a:schemeClr val="dk1"/>
              </a:solidFill>
            </a:endParaRPr>
          </a:p>
          <a:p>
            <a:pPr indent="0" lvl="0" marL="0" rtl="0" algn="l">
              <a:spcBef>
                <a:spcPts val="0"/>
              </a:spcBef>
              <a:spcAft>
                <a:spcPts val="0"/>
              </a:spcAft>
              <a:buNone/>
            </a:pPr>
            <a:r>
              <a:rPr lang="ja">
                <a:solidFill>
                  <a:schemeClr val="dk1"/>
                </a:solidFill>
              </a:rPr>
              <a:t> ログインフィルター</a:t>
            </a:r>
            <a:endParaRPr>
              <a:solidFill>
                <a:schemeClr val="dk1"/>
              </a:solidFill>
            </a:endParaRPr>
          </a:p>
          <a:p>
            <a:pPr indent="0" lvl="0" marL="0" rtl="0" algn="l">
              <a:spcBef>
                <a:spcPts val="0"/>
              </a:spcBef>
              <a:spcAft>
                <a:spcPts val="0"/>
              </a:spcAft>
              <a:buNone/>
            </a:pPr>
            <a:r>
              <a:rPr lang="ja">
                <a:solidFill>
                  <a:schemeClr val="dk1"/>
                </a:solidFill>
              </a:rPr>
              <a:t> 結合テスト</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e841744267_1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e841744267_1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ja"/>
              <a:t>社会人になると、オフィスカジュアルな服装を求められる場面が出てくる</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ja"/>
              <a:t>オフィスカジュアル：スーツなどのフォーマルなビジネスウェア       </a:t>
            </a:r>
            <a:endParaRPr/>
          </a:p>
          <a:p>
            <a:pPr indent="0" lvl="0" marL="0" rtl="0" algn="l">
              <a:spcBef>
                <a:spcPts val="0"/>
              </a:spcBef>
              <a:spcAft>
                <a:spcPts val="0"/>
              </a:spcAft>
              <a:buClr>
                <a:schemeClr val="dk1"/>
              </a:buClr>
              <a:buSzPts val="1100"/>
              <a:buFont typeface="Arial"/>
              <a:buNone/>
            </a:pPr>
            <a:r>
              <a:rPr lang="ja"/>
              <a:t>　　　　　　　　　　　　   よりも程よくカジュアルな服装のこと</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ja"/>
              <a:t>→オフィスカジュアルとはどんなものか，何が適切かが分かりにくい。</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ja"/>
              <a:t>→自分の環境に合うオフィスカジュアルコーデが欲しい！</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e841744267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e841744267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solidFill>
                  <a:schemeClr val="dk1"/>
                </a:solidFill>
              </a:rPr>
              <a:t>・担当領域：バックエンド</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ja">
                <a:solidFill>
                  <a:schemeClr val="dk1"/>
                </a:solidFill>
              </a:rPr>
              <a:t>・担当機能：</a:t>
            </a:r>
            <a:endParaRPr>
              <a:solidFill>
                <a:schemeClr val="dk1"/>
              </a:solidFill>
            </a:endParaRPr>
          </a:p>
          <a:p>
            <a:pPr indent="0" lvl="0" marL="0" rtl="0" algn="l">
              <a:spcBef>
                <a:spcPts val="0"/>
              </a:spcBef>
              <a:spcAft>
                <a:spcPts val="0"/>
              </a:spcAft>
              <a:buNone/>
            </a:pPr>
            <a:r>
              <a:rPr lang="ja">
                <a:solidFill>
                  <a:schemeClr val="dk1"/>
                </a:solidFill>
              </a:rPr>
              <a:t>	 ユーザー登録　</a:t>
            </a:r>
            <a:endParaRPr>
              <a:solidFill>
                <a:schemeClr val="dk1"/>
              </a:solidFill>
            </a:endParaRPr>
          </a:p>
          <a:p>
            <a:pPr indent="0" lvl="0" marL="0" rtl="0" algn="l">
              <a:spcBef>
                <a:spcPts val="0"/>
              </a:spcBef>
              <a:spcAft>
                <a:spcPts val="0"/>
              </a:spcAft>
              <a:buNone/>
            </a:pPr>
            <a:r>
              <a:rPr lang="ja">
                <a:solidFill>
                  <a:schemeClr val="dk1"/>
                </a:solidFill>
              </a:rPr>
              <a:t>　　ログイン　ログアウト　トークン</a:t>
            </a:r>
            <a:endParaRPr>
              <a:solidFill>
                <a:schemeClr val="dk1"/>
              </a:solidFill>
            </a:endParaRPr>
          </a:p>
          <a:p>
            <a:pPr indent="0" lvl="0" marL="0" rtl="0" algn="l">
              <a:spcBef>
                <a:spcPts val="0"/>
              </a:spcBef>
              <a:spcAft>
                <a:spcPts val="0"/>
              </a:spcAft>
              <a:buNone/>
            </a:pPr>
            <a:r>
              <a:rPr lang="ja">
                <a:solidFill>
                  <a:schemeClr val="dk1"/>
                </a:solidFill>
              </a:rPr>
              <a:t> クレジットカード機能</a:t>
            </a:r>
            <a:endParaRPr>
              <a:solidFill>
                <a:schemeClr val="dk1"/>
              </a:solidFill>
            </a:endParaRPr>
          </a:p>
          <a:p>
            <a:pPr indent="0" lvl="0" marL="0" rtl="0" algn="l">
              <a:spcBef>
                <a:spcPts val="0"/>
              </a:spcBef>
              <a:spcAft>
                <a:spcPts val="0"/>
              </a:spcAft>
              <a:buNone/>
            </a:pPr>
            <a:r>
              <a:rPr lang="ja">
                <a:solidFill>
                  <a:schemeClr val="dk1"/>
                </a:solidFill>
              </a:rPr>
              <a:t> ログインフィルター</a:t>
            </a:r>
            <a:endParaRPr>
              <a:solidFill>
                <a:schemeClr val="dk1"/>
              </a:solidFill>
            </a:endParaRPr>
          </a:p>
          <a:p>
            <a:pPr indent="0" lvl="0" marL="0" rtl="0" algn="l">
              <a:spcBef>
                <a:spcPts val="0"/>
              </a:spcBef>
              <a:spcAft>
                <a:spcPts val="0"/>
              </a:spcAft>
              <a:buNone/>
            </a:pPr>
            <a:r>
              <a:rPr lang="ja">
                <a:solidFill>
                  <a:schemeClr val="dk1"/>
                </a:solidFill>
              </a:rPr>
              <a:t> 結合テスト</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e84eac67c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e84eac67c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solidFill>
                  <a:schemeClr val="dk1"/>
                </a:solidFill>
              </a:rPr>
              <a:t>・担当領域：バックエンド</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ja">
                <a:solidFill>
                  <a:schemeClr val="dk1"/>
                </a:solidFill>
              </a:rPr>
              <a:t>・担当機能：</a:t>
            </a:r>
            <a:endParaRPr>
              <a:solidFill>
                <a:schemeClr val="dk1"/>
              </a:solidFill>
            </a:endParaRPr>
          </a:p>
          <a:p>
            <a:pPr indent="0" lvl="0" marL="0" rtl="0" algn="l">
              <a:spcBef>
                <a:spcPts val="0"/>
              </a:spcBef>
              <a:spcAft>
                <a:spcPts val="0"/>
              </a:spcAft>
              <a:buNone/>
            </a:pPr>
            <a:r>
              <a:rPr lang="ja">
                <a:solidFill>
                  <a:schemeClr val="dk1"/>
                </a:solidFill>
              </a:rPr>
              <a:t>	 ユーザー登録　</a:t>
            </a:r>
            <a:endParaRPr>
              <a:solidFill>
                <a:schemeClr val="dk1"/>
              </a:solidFill>
            </a:endParaRPr>
          </a:p>
          <a:p>
            <a:pPr indent="0" lvl="0" marL="0" rtl="0" algn="l">
              <a:spcBef>
                <a:spcPts val="0"/>
              </a:spcBef>
              <a:spcAft>
                <a:spcPts val="0"/>
              </a:spcAft>
              <a:buNone/>
            </a:pPr>
            <a:r>
              <a:rPr lang="ja">
                <a:solidFill>
                  <a:schemeClr val="dk1"/>
                </a:solidFill>
              </a:rPr>
              <a:t>　　ログイン　ログアウト　トークン</a:t>
            </a:r>
            <a:endParaRPr>
              <a:solidFill>
                <a:schemeClr val="dk1"/>
              </a:solidFill>
            </a:endParaRPr>
          </a:p>
          <a:p>
            <a:pPr indent="0" lvl="0" marL="0" rtl="0" algn="l">
              <a:spcBef>
                <a:spcPts val="0"/>
              </a:spcBef>
              <a:spcAft>
                <a:spcPts val="0"/>
              </a:spcAft>
              <a:buNone/>
            </a:pPr>
            <a:r>
              <a:rPr lang="ja">
                <a:solidFill>
                  <a:schemeClr val="dk1"/>
                </a:solidFill>
              </a:rPr>
              <a:t> クレジットカード機能</a:t>
            </a:r>
            <a:endParaRPr>
              <a:solidFill>
                <a:schemeClr val="dk1"/>
              </a:solidFill>
            </a:endParaRPr>
          </a:p>
          <a:p>
            <a:pPr indent="0" lvl="0" marL="0" rtl="0" algn="l">
              <a:spcBef>
                <a:spcPts val="0"/>
              </a:spcBef>
              <a:spcAft>
                <a:spcPts val="0"/>
              </a:spcAft>
              <a:buNone/>
            </a:pPr>
            <a:r>
              <a:rPr lang="ja">
                <a:solidFill>
                  <a:schemeClr val="dk1"/>
                </a:solidFill>
              </a:rPr>
              <a:t> ログインフィルター</a:t>
            </a:r>
            <a:endParaRPr>
              <a:solidFill>
                <a:schemeClr val="dk1"/>
              </a:solidFill>
            </a:endParaRPr>
          </a:p>
          <a:p>
            <a:pPr indent="0" lvl="0" marL="0" rtl="0" algn="l">
              <a:spcBef>
                <a:spcPts val="0"/>
              </a:spcBef>
              <a:spcAft>
                <a:spcPts val="0"/>
              </a:spcAft>
              <a:buNone/>
            </a:pPr>
            <a:r>
              <a:rPr lang="ja">
                <a:solidFill>
                  <a:schemeClr val="dk1"/>
                </a:solidFill>
              </a:rPr>
              <a:t> 結合テスト</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e84eac67c8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e84eac67c8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solidFill>
                  <a:schemeClr val="dk1"/>
                </a:solidFill>
              </a:rPr>
              <a:t>・担当領域：バックエンド</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ja">
                <a:solidFill>
                  <a:schemeClr val="dk1"/>
                </a:solidFill>
              </a:rPr>
              <a:t>・担当機能：</a:t>
            </a:r>
            <a:endParaRPr>
              <a:solidFill>
                <a:schemeClr val="dk1"/>
              </a:solidFill>
            </a:endParaRPr>
          </a:p>
          <a:p>
            <a:pPr indent="0" lvl="0" marL="0" rtl="0" algn="l">
              <a:spcBef>
                <a:spcPts val="0"/>
              </a:spcBef>
              <a:spcAft>
                <a:spcPts val="0"/>
              </a:spcAft>
              <a:buNone/>
            </a:pPr>
            <a:r>
              <a:rPr lang="ja">
                <a:solidFill>
                  <a:schemeClr val="dk1"/>
                </a:solidFill>
              </a:rPr>
              <a:t>	 ユーザー登録　</a:t>
            </a:r>
            <a:endParaRPr>
              <a:solidFill>
                <a:schemeClr val="dk1"/>
              </a:solidFill>
            </a:endParaRPr>
          </a:p>
          <a:p>
            <a:pPr indent="0" lvl="0" marL="0" rtl="0" algn="l">
              <a:spcBef>
                <a:spcPts val="0"/>
              </a:spcBef>
              <a:spcAft>
                <a:spcPts val="0"/>
              </a:spcAft>
              <a:buNone/>
            </a:pPr>
            <a:r>
              <a:rPr lang="ja">
                <a:solidFill>
                  <a:schemeClr val="dk1"/>
                </a:solidFill>
              </a:rPr>
              <a:t>　　ログイン　ログアウト　トークン</a:t>
            </a:r>
            <a:endParaRPr>
              <a:solidFill>
                <a:schemeClr val="dk1"/>
              </a:solidFill>
            </a:endParaRPr>
          </a:p>
          <a:p>
            <a:pPr indent="0" lvl="0" marL="0" rtl="0" algn="l">
              <a:spcBef>
                <a:spcPts val="0"/>
              </a:spcBef>
              <a:spcAft>
                <a:spcPts val="0"/>
              </a:spcAft>
              <a:buNone/>
            </a:pPr>
            <a:r>
              <a:rPr lang="ja">
                <a:solidFill>
                  <a:schemeClr val="dk1"/>
                </a:solidFill>
              </a:rPr>
              <a:t> クレジットカード機能</a:t>
            </a:r>
            <a:endParaRPr>
              <a:solidFill>
                <a:schemeClr val="dk1"/>
              </a:solidFill>
            </a:endParaRPr>
          </a:p>
          <a:p>
            <a:pPr indent="0" lvl="0" marL="0" rtl="0" algn="l">
              <a:spcBef>
                <a:spcPts val="0"/>
              </a:spcBef>
              <a:spcAft>
                <a:spcPts val="0"/>
              </a:spcAft>
              <a:buNone/>
            </a:pPr>
            <a:r>
              <a:rPr lang="ja">
                <a:solidFill>
                  <a:schemeClr val="dk1"/>
                </a:solidFill>
              </a:rPr>
              <a:t> ログインフィルター</a:t>
            </a:r>
            <a:endParaRPr>
              <a:solidFill>
                <a:schemeClr val="dk1"/>
              </a:solidFill>
            </a:endParaRPr>
          </a:p>
          <a:p>
            <a:pPr indent="0" lvl="0" marL="0" rtl="0" algn="l">
              <a:spcBef>
                <a:spcPts val="0"/>
              </a:spcBef>
              <a:spcAft>
                <a:spcPts val="0"/>
              </a:spcAft>
              <a:buNone/>
            </a:pPr>
            <a:r>
              <a:rPr lang="ja">
                <a:solidFill>
                  <a:schemeClr val="dk1"/>
                </a:solidFill>
              </a:rPr>
              <a:t> 結合テスト</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e84eac67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e84eac67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1-1 登録　</a:t>
            </a:r>
            <a:r>
              <a:rPr lang="ja">
                <a:solidFill>
                  <a:schemeClr val="dk1"/>
                </a:solidFill>
              </a:rPr>
              <a:t>重複チェック　</a:t>
            </a:r>
            <a:r>
              <a:rPr lang="ja"/>
              <a:t>1-2 　1-6 注文完了画面</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ログイン　ログアウト　トークン</a:t>
            </a:r>
            <a:endParaRPr/>
          </a:p>
          <a:p>
            <a:pPr indent="0" lvl="0" marL="0" rtl="0" algn="l">
              <a:spcBef>
                <a:spcPts val="0"/>
              </a:spcBef>
              <a:spcAft>
                <a:spcPts val="0"/>
              </a:spcAft>
              <a:buNone/>
            </a:pPr>
            <a:r>
              <a:rPr lang="ja"/>
              <a:t>クレジットカード機能</a:t>
            </a:r>
            <a:endParaRPr/>
          </a:p>
          <a:p>
            <a:pPr indent="0" lvl="0" marL="0" rtl="0" algn="l">
              <a:spcBef>
                <a:spcPts val="0"/>
              </a:spcBef>
              <a:spcAft>
                <a:spcPts val="0"/>
              </a:spcAft>
              <a:buNone/>
            </a:pPr>
            <a:r>
              <a:rPr lang="ja"/>
              <a:t>結合テスト</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e84c7a90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e84c7a90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1-1 登録　</a:t>
            </a:r>
            <a:r>
              <a:rPr lang="ja">
                <a:solidFill>
                  <a:schemeClr val="dk1"/>
                </a:solidFill>
              </a:rPr>
              <a:t>重複チェック　</a:t>
            </a:r>
            <a:r>
              <a:rPr lang="ja"/>
              <a:t>1-2 　1-6 注文完了画面</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ログイン　ログアウト　トークン</a:t>
            </a:r>
            <a:endParaRPr/>
          </a:p>
          <a:p>
            <a:pPr indent="0" lvl="0" marL="0" rtl="0" algn="l">
              <a:spcBef>
                <a:spcPts val="0"/>
              </a:spcBef>
              <a:spcAft>
                <a:spcPts val="0"/>
              </a:spcAft>
              <a:buNone/>
            </a:pPr>
            <a:r>
              <a:rPr lang="ja"/>
              <a:t>クレジットカード機能</a:t>
            </a:r>
            <a:endParaRPr/>
          </a:p>
          <a:p>
            <a:pPr indent="0" lvl="0" marL="0" rtl="0" algn="l">
              <a:spcBef>
                <a:spcPts val="0"/>
              </a:spcBef>
              <a:spcAft>
                <a:spcPts val="0"/>
              </a:spcAft>
              <a:buNone/>
            </a:pPr>
            <a:r>
              <a:rPr lang="ja"/>
              <a:t>結合テスト</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e84eac67c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e84eac67c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1-1 登録　</a:t>
            </a:r>
            <a:r>
              <a:rPr lang="ja">
                <a:solidFill>
                  <a:schemeClr val="dk1"/>
                </a:solidFill>
              </a:rPr>
              <a:t>重複チェック　</a:t>
            </a:r>
            <a:r>
              <a:rPr lang="ja"/>
              <a:t>1-2 　1-6 注文完了画面</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ログイン　ログアウト　トークン</a:t>
            </a:r>
            <a:endParaRPr/>
          </a:p>
          <a:p>
            <a:pPr indent="0" lvl="0" marL="0" rtl="0" algn="l">
              <a:spcBef>
                <a:spcPts val="0"/>
              </a:spcBef>
              <a:spcAft>
                <a:spcPts val="0"/>
              </a:spcAft>
              <a:buNone/>
            </a:pPr>
            <a:r>
              <a:rPr lang="ja"/>
              <a:t>クレジットカード機能</a:t>
            </a:r>
            <a:endParaRPr/>
          </a:p>
          <a:p>
            <a:pPr indent="0" lvl="0" marL="0" rtl="0" algn="l">
              <a:spcBef>
                <a:spcPts val="0"/>
              </a:spcBef>
              <a:spcAft>
                <a:spcPts val="0"/>
              </a:spcAft>
              <a:buNone/>
            </a:pPr>
            <a:r>
              <a:rPr lang="ja"/>
              <a:t>結合テスト</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e8088636d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e8088636d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ja" sz="4000">
                <a:solidFill>
                  <a:schemeClr val="dk1"/>
                </a:solidFill>
                <a:latin typeface="Zen Kaku Gothic New"/>
                <a:ea typeface="Zen Kaku Gothic New"/>
                <a:cs typeface="Zen Kaku Gothic New"/>
                <a:sym typeface="Zen Kaku Gothic New"/>
              </a:rPr>
              <a:t>まとめ(1分)</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e841744267_1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e841744267_1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4000">
                <a:solidFill>
                  <a:schemeClr val="dk1"/>
                </a:solidFill>
                <a:latin typeface="Zen Kaku Gothic New"/>
                <a:ea typeface="Zen Kaku Gothic New"/>
                <a:cs typeface="Zen Kaku Gothic New"/>
                <a:sym typeface="Zen Kaku Gothic New"/>
              </a:rPr>
              <a:t>まとめ(1分)</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e841744267_1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e841744267_1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ja"/>
              <a:t>社会人になると、オフィスカジュアルな服装を求められる場面が出てくる</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ja"/>
              <a:t>オフィスカジュアル：スーツなどのフォーマルなビジネスウェア       </a:t>
            </a:r>
            <a:endParaRPr/>
          </a:p>
          <a:p>
            <a:pPr indent="0" lvl="0" marL="0" rtl="0" algn="l">
              <a:spcBef>
                <a:spcPts val="0"/>
              </a:spcBef>
              <a:spcAft>
                <a:spcPts val="0"/>
              </a:spcAft>
              <a:buClr>
                <a:schemeClr val="dk1"/>
              </a:buClr>
              <a:buSzPts val="1100"/>
              <a:buFont typeface="Arial"/>
              <a:buNone/>
            </a:pPr>
            <a:r>
              <a:rPr lang="ja"/>
              <a:t>　　　　　　　　　　　　   よりも程よくカジュアルな服装のこと</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ja"/>
              <a:t>→オフィスカジュアルとはどんなものか，何が適切かが分かりにくい。</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ja"/>
              <a:t>→自分の環境に合うオフィスカジュアルコーデが欲しい！</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e841744267_1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e841744267_1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ja"/>
              <a:t>社会人になると、オフィスカジュアルな服装を求められる場面が出てくる</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ja"/>
              <a:t>オフィスカジュアル：スーツなどのフォーマルなビジネスウェア       </a:t>
            </a:r>
            <a:endParaRPr/>
          </a:p>
          <a:p>
            <a:pPr indent="0" lvl="0" marL="0" rtl="0" algn="l">
              <a:spcBef>
                <a:spcPts val="0"/>
              </a:spcBef>
              <a:spcAft>
                <a:spcPts val="0"/>
              </a:spcAft>
              <a:buClr>
                <a:schemeClr val="dk1"/>
              </a:buClr>
              <a:buSzPts val="1100"/>
              <a:buFont typeface="Arial"/>
              <a:buNone/>
            </a:pPr>
            <a:r>
              <a:rPr lang="ja"/>
              <a:t>　　　　　　　　　　　　   よりも程よくカジュアルな服装のこと</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ja"/>
              <a:t>→オフィスカジュアルとはどんなものか，何が適切かが分かりにくい。</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ja"/>
              <a:t>→自分の環境に合うオフィスカジュアルコーデが欲しい！</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e841744267_1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e841744267_1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ja"/>
              <a:t>私たちは「」と思い、この製品を開発しました。</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e8088636d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e8088636d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e84174426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e84174426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ja" sz="1900">
                <a:solidFill>
                  <a:schemeClr val="dk1"/>
                </a:solidFill>
                <a:latin typeface="Zen Kaku Gothic New Medium"/>
                <a:ea typeface="Zen Kaku Gothic New Medium"/>
                <a:cs typeface="Zen Kaku Gothic New Medium"/>
                <a:sym typeface="Zen Kaku Gothic New Medium"/>
              </a:rPr>
              <a:t>1.背景　サービスの概要</a:t>
            </a:r>
            <a:endParaRPr sz="1900">
              <a:solidFill>
                <a:schemeClr val="dk1"/>
              </a:solidFill>
              <a:latin typeface="Zen Kaku Gothic New Medium"/>
              <a:ea typeface="Zen Kaku Gothic New Medium"/>
              <a:cs typeface="Zen Kaku Gothic New Medium"/>
              <a:sym typeface="Zen Kaku Gothic New Medium"/>
            </a:endParaRPr>
          </a:p>
          <a:p>
            <a:pPr indent="0" lvl="0" marL="0" rtl="0" algn="l">
              <a:spcBef>
                <a:spcPts val="0"/>
              </a:spcBef>
              <a:spcAft>
                <a:spcPts val="0"/>
              </a:spcAft>
              <a:buClr>
                <a:schemeClr val="dk1"/>
              </a:buClr>
              <a:buSzPts val="1100"/>
              <a:buFont typeface="Arial"/>
              <a:buNone/>
            </a:pPr>
            <a:r>
              <a:t/>
            </a:r>
            <a:endParaRPr sz="1900">
              <a:solidFill>
                <a:schemeClr val="dk1"/>
              </a:solidFill>
              <a:latin typeface="Zen Kaku Gothic New Medium"/>
              <a:ea typeface="Zen Kaku Gothic New Medium"/>
              <a:cs typeface="Zen Kaku Gothic New Medium"/>
              <a:sym typeface="Zen Kaku Gothic New Medium"/>
            </a:endParaRPr>
          </a:p>
          <a:p>
            <a:pPr indent="0" lvl="0" marL="0" rtl="0" algn="l">
              <a:spcBef>
                <a:spcPts val="0"/>
              </a:spcBef>
              <a:spcAft>
                <a:spcPts val="0"/>
              </a:spcAft>
              <a:buClr>
                <a:schemeClr val="dk1"/>
              </a:buClr>
              <a:buSzPts val="1100"/>
              <a:buFont typeface="Arial"/>
              <a:buNone/>
            </a:pPr>
            <a:r>
              <a:rPr lang="ja" sz="1900">
                <a:solidFill>
                  <a:schemeClr val="dk1"/>
                </a:solidFill>
                <a:latin typeface="Zen Kaku Gothic New Medium"/>
                <a:ea typeface="Zen Kaku Gothic New Medium"/>
                <a:cs typeface="Zen Kaku Gothic New Medium"/>
                <a:sym typeface="Zen Kaku Gothic New Medium"/>
              </a:rPr>
              <a:t>2.実演　機能の紹介　軽く</a:t>
            </a:r>
            <a:endParaRPr sz="1900">
              <a:solidFill>
                <a:schemeClr val="dk1"/>
              </a:solidFill>
              <a:latin typeface="Zen Kaku Gothic New Medium"/>
              <a:ea typeface="Zen Kaku Gothic New Medium"/>
              <a:cs typeface="Zen Kaku Gothic New Medium"/>
              <a:sym typeface="Zen Kaku Gothic New Medium"/>
            </a:endParaRPr>
          </a:p>
          <a:p>
            <a:pPr indent="0" lvl="0" marL="0" rtl="0" algn="l">
              <a:spcBef>
                <a:spcPts val="0"/>
              </a:spcBef>
              <a:spcAft>
                <a:spcPts val="0"/>
              </a:spcAft>
              <a:buClr>
                <a:schemeClr val="dk1"/>
              </a:buClr>
              <a:buSzPts val="1100"/>
              <a:buFont typeface="Arial"/>
              <a:buNone/>
            </a:pPr>
            <a:r>
              <a:t/>
            </a:r>
            <a:endParaRPr sz="1900">
              <a:solidFill>
                <a:schemeClr val="dk1"/>
              </a:solidFill>
              <a:latin typeface="Zen Kaku Gothic New Medium"/>
              <a:ea typeface="Zen Kaku Gothic New Medium"/>
              <a:cs typeface="Zen Kaku Gothic New Medium"/>
              <a:sym typeface="Zen Kaku Gothic New Medium"/>
            </a:endParaRPr>
          </a:p>
          <a:p>
            <a:pPr indent="0" lvl="0" marL="0" rtl="0" algn="l">
              <a:spcBef>
                <a:spcPts val="0"/>
              </a:spcBef>
              <a:spcAft>
                <a:spcPts val="0"/>
              </a:spcAft>
              <a:buClr>
                <a:schemeClr val="dk1"/>
              </a:buClr>
              <a:buSzPts val="1100"/>
              <a:buFont typeface="Arial"/>
              <a:buNone/>
            </a:pPr>
            <a:r>
              <a:rPr lang="ja" sz="1900">
                <a:solidFill>
                  <a:schemeClr val="dk1"/>
                </a:solidFill>
                <a:latin typeface="Zen Kaku Gothic New Medium"/>
                <a:ea typeface="Zen Kaku Gothic New Medium"/>
                <a:cs typeface="Zen Kaku Gothic New Medium"/>
                <a:sym typeface="Zen Kaku Gothic New Medium"/>
              </a:rPr>
              <a:t>3.使用ツール　機能紹介　詳しめ</a:t>
            </a:r>
            <a:endParaRPr sz="1900">
              <a:solidFill>
                <a:schemeClr val="dk1"/>
              </a:solidFill>
              <a:latin typeface="Zen Kaku Gothic New Medium"/>
              <a:ea typeface="Zen Kaku Gothic New Medium"/>
              <a:cs typeface="Zen Kaku Gothic New Medium"/>
              <a:sym typeface="Zen Kaku Gothic New Medium"/>
            </a:endParaRPr>
          </a:p>
          <a:p>
            <a:pPr indent="0" lvl="0" marL="0" rtl="0" algn="l">
              <a:spcBef>
                <a:spcPts val="0"/>
              </a:spcBef>
              <a:spcAft>
                <a:spcPts val="0"/>
              </a:spcAft>
              <a:buClr>
                <a:schemeClr val="dk1"/>
              </a:buClr>
              <a:buSzPts val="1100"/>
              <a:buFont typeface="Arial"/>
              <a:buNone/>
            </a:pPr>
            <a:r>
              <a:t/>
            </a:r>
            <a:endParaRPr sz="1900">
              <a:solidFill>
                <a:schemeClr val="dk1"/>
              </a:solidFill>
              <a:latin typeface="Zen Kaku Gothic New Medium"/>
              <a:ea typeface="Zen Kaku Gothic New Medium"/>
              <a:cs typeface="Zen Kaku Gothic New Medium"/>
              <a:sym typeface="Zen Kaku Gothic New Medium"/>
            </a:endParaRPr>
          </a:p>
          <a:p>
            <a:pPr indent="0" lvl="0" marL="0" rtl="0" algn="l">
              <a:spcBef>
                <a:spcPts val="0"/>
              </a:spcBef>
              <a:spcAft>
                <a:spcPts val="0"/>
              </a:spcAft>
              <a:buClr>
                <a:schemeClr val="dk1"/>
              </a:buClr>
              <a:buSzPts val="1100"/>
              <a:buFont typeface="Arial"/>
              <a:buNone/>
            </a:pPr>
            <a:r>
              <a:rPr lang="ja" sz="1900">
                <a:solidFill>
                  <a:schemeClr val="dk1"/>
                </a:solidFill>
                <a:latin typeface="Zen Kaku Gothic New Medium"/>
                <a:ea typeface="Zen Kaku Gothic New Medium"/>
                <a:cs typeface="Zen Kaku Gothic New Medium"/>
                <a:sym typeface="Zen Kaku Gothic New Medium"/>
              </a:rPr>
              <a:t>4.個人の成果報告</a:t>
            </a:r>
            <a:endParaRPr sz="1900">
              <a:solidFill>
                <a:schemeClr val="dk1"/>
              </a:solidFill>
              <a:latin typeface="Zen Kaku Gothic New Medium"/>
              <a:ea typeface="Zen Kaku Gothic New Medium"/>
              <a:cs typeface="Zen Kaku Gothic New Medium"/>
              <a:sym typeface="Zen Kaku Gothic New Medium"/>
            </a:endParaRPr>
          </a:p>
          <a:p>
            <a:pPr indent="0" lvl="0" marL="0" rtl="0" algn="l">
              <a:spcBef>
                <a:spcPts val="0"/>
              </a:spcBef>
              <a:spcAft>
                <a:spcPts val="0"/>
              </a:spcAft>
              <a:buClr>
                <a:schemeClr val="dk1"/>
              </a:buClr>
              <a:buSzPts val="1100"/>
              <a:buFont typeface="Arial"/>
              <a:buNone/>
            </a:pPr>
            <a:r>
              <a:t/>
            </a:r>
            <a:endParaRPr sz="1900">
              <a:solidFill>
                <a:schemeClr val="dk1"/>
              </a:solidFill>
              <a:latin typeface="Zen Kaku Gothic New Medium"/>
              <a:ea typeface="Zen Kaku Gothic New Medium"/>
              <a:cs typeface="Zen Kaku Gothic New Medium"/>
              <a:sym typeface="Zen Kaku Gothic New Medium"/>
            </a:endParaRPr>
          </a:p>
          <a:p>
            <a:pPr indent="0" lvl="0" marL="0" rtl="0" algn="l">
              <a:spcBef>
                <a:spcPts val="0"/>
              </a:spcBef>
              <a:spcAft>
                <a:spcPts val="0"/>
              </a:spcAft>
              <a:buClr>
                <a:schemeClr val="dk1"/>
              </a:buClr>
              <a:buSzPts val="1100"/>
              <a:buFont typeface="Arial"/>
              <a:buNone/>
            </a:pPr>
            <a:r>
              <a:rPr lang="ja" sz="1900">
                <a:solidFill>
                  <a:schemeClr val="dk1"/>
                </a:solidFill>
                <a:latin typeface="Zen Kaku Gothic New Medium"/>
                <a:ea typeface="Zen Kaku Gothic New Medium"/>
                <a:cs typeface="Zen Kaku Gothic New Medium"/>
                <a:sym typeface="Zen Kaku Gothic New Medium"/>
              </a:rPr>
              <a:t>5.まとめ</a:t>
            </a:r>
            <a:endParaRPr sz="1900">
              <a:solidFill>
                <a:schemeClr val="dk1"/>
              </a:solidFill>
              <a:latin typeface="Zen Kaku Gothic New Medium"/>
              <a:ea typeface="Zen Kaku Gothic New Medium"/>
              <a:cs typeface="Zen Kaku Gothic New Medium"/>
              <a:sym typeface="Zen Kaku Gothic New Medium"/>
            </a:endParaRPr>
          </a:p>
          <a:p>
            <a:pPr indent="0" lvl="0" marL="0" rtl="0" algn="l">
              <a:spcBef>
                <a:spcPts val="0"/>
              </a:spcBef>
              <a:spcAft>
                <a:spcPts val="0"/>
              </a:spcAft>
              <a:buClr>
                <a:schemeClr val="dk1"/>
              </a:buClr>
              <a:buSzPts val="1100"/>
              <a:buFont typeface="Arial"/>
              <a:buNone/>
            </a:pPr>
            <a:r>
              <a:t/>
            </a:r>
            <a:endParaRPr sz="1900">
              <a:solidFill>
                <a:schemeClr val="dk1"/>
              </a:solidFill>
              <a:latin typeface="Zen Kaku Gothic New Medium"/>
              <a:ea typeface="Zen Kaku Gothic New Medium"/>
              <a:cs typeface="Zen Kaku Gothic New Medium"/>
              <a:sym typeface="Zen Kaku Gothic New Medium"/>
            </a:endParaRPr>
          </a:p>
          <a:p>
            <a:pPr indent="0" lvl="0" marL="0" rtl="0" algn="l">
              <a:spcBef>
                <a:spcPts val="0"/>
              </a:spcBef>
              <a:spcAft>
                <a:spcPts val="0"/>
              </a:spcAft>
              <a:buClr>
                <a:schemeClr val="dk1"/>
              </a:buClr>
              <a:buSzPts val="1100"/>
              <a:buFont typeface="Arial"/>
              <a:buNone/>
            </a:pPr>
            <a:r>
              <a:rPr lang="ja" sz="1900">
                <a:solidFill>
                  <a:schemeClr val="dk1"/>
                </a:solidFill>
                <a:latin typeface="Zen Kaku Gothic New Medium"/>
                <a:ea typeface="Zen Kaku Gothic New Medium"/>
                <a:cs typeface="Zen Kaku Gothic New Medium"/>
                <a:sym typeface="Zen Kaku Gothic New Medium"/>
              </a:rPr>
              <a:t>6.質疑応答</a:t>
            </a:r>
            <a:endParaRPr sz="1900">
              <a:solidFill>
                <a:schemeClr val="dk1"/>
              </a:solidFill>
              <a:latin typeface="Zen Kaku Gothic New Medium"/>
              <a:ea typeface="Zen Kaku Gothic New Medium"/>
              <a:cs typeface="Zen Kaku Gothic New Medium"/>
              <a:sym typeface="Zen Kaku Gothic New Medium"/>
            </a:endParaRPr>
          </a:p>
          <a:p>
            <a:pPr indent="0" lvl="0" marL="0" rtl="0" algn="l">
              <a:spcBef>
                <a:spcPts val="0"/>
              </a:spcBef>
              <a:spcAft>
                <a:spcPts val="0"/>
              </a:spcAft>
              <a:buClr>
                <a:schemeClr val="dk1"/>
              </a:buClr>
              <a:buSzPts val="1100"/>
              <a:buFont typeface="Arial"/>
              <a:buNone/>
            </a:pPr>
            <a:r>
              <a:t/>
            </a:r>
            <a:endParaRPr sz="1900">
              <a:solidFill>
                <a:schemeClr val="dk1"/>
              </a:solidFill>
              <a:latin typeface="Zen Kaku Gothic New Medium"/>
              <a:ea typeface="Zen Kaku Gothic New Medium"/>
              <a:cs typeface="Zen Kaku Gothic New Medium"/>
              <a:sym typeface="Zen Kaku Gothic New Medium"/>
            </a:endParaRPr>
          </a:p>
          <a:p>
            <a:pPr indent="0" lvl="0" marL="0" rtl="0" algn="l">
              <a:spcBef>
                <a:spcPts val="0"/>
              </a:spcBef>
              <a:spcAft>
                <a:spcPts val="0"/>
              </a:spcAft>
              <a:buNone/>
            </a:pPr>
            <a:r>
              <a:t/>
            </a:r>
            <a:endParaRPr sz="1900">
              <a:solidFill>
                <a:schemeClr val="dk1"/>
              </a:solidFill>
              <a:latin typeface="Zen Kaku Gothic New Medium"/>
              <a:ea typeface="Zen Kaku Gothic New Medium"/>
              <a:cs typeface="Zen Kaku Gothic New Medium"/>
              <a:sym typeface="Zen Kaku Gothic New Medium"/>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e84174426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e84174426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pic>
        <p:nvPicPr>
          <p:cNvPr id="17" name="Google Shape;17;p3"/>
          <p:cNvPicPr preferRelativeResize="0"/>
          <p:nvPr/>
        </p:nvPicPr>
        <p:blipFill>
          <a:blip r:embed="rId2">
            <a:alphaModFix/>
          </a:blip>
          <a:stretch>
            <a:fillRect/>
          </a:stretch>
        </p:blipFill>
        <p:spPr>
          <a:xfrm>
            <a:off x="7717266" y="0"/>
            <a:ext cx="1426734" cy="4500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 name="Google Shape;29;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6" name="Google Shape;36;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0" name="Google Shape;40;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ja"/>
              <a:t>‹#›</a:t>
            </a:fld>
            <a:endParaRPr/>
          </a:p>
        </p:txBody>
      </p:sp>
      <p:pic>
        <p:nvPicPr>
          <p:cNvPr id="9" name="Google Shape;9;p1"/>
          <p:cNvPicPr preferRelativeResize="0"/>
          <p:nvPr/>
        </p:nvPicPr>
        <p:blipFill>
          <a:blip r:embed="rId1">
            <a:alphaModFix/>
          </a:blip>
          <a:stretch>
            <a:fillRect/>
          </a:stretch>
        </p:blipFill>
        <p:spPr>
          <a:xfrm>
            <a:off x="7717266" y="0"/>
            <a:ext cx="1426734" cy="450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11" Type="http://schemas.openxmlformats.org/officeDocument/2006/relationships/image" Target="../media/image5.png"/><Relationship Id="rId10" Type="http://schemas.openxmlformats.org/officeDocument/2006/relationships/image" Target="../media/image7.png"/><Relationship Id="rId13" Type="http://schemas.openxmlformats.org/officeDocument/2006/relationships/image" Target="../media/image24.png"/><Relationship Id="rId12"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12.png"/><Relationship Id="rId9" Type="http://schemas.openxmlformats.org/officeDocument/2006/relationships/image" Target="../media/image9.png"/><Relationship Id="rId14" Type="http://schemas.openxmlformats.org/officeDocument/2006/relationships/image" Target="../media/image11.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2.png"/><Relationship Id="rId8"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5.png"/><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55" name="Shape 55"/>
        <p:cNvGrpSpPr/>
        <p:nvPr/>
      </p:nvGrpSpPr>
      <p:grpSpPr>
        <a:xfrm>
          <a:off x="0" y="0"/>
          <a:ext cx="0" cy="0"/>
          <a:chOff x="0" y="0"/>
          <a:chExt cx="0" cy="0"/>
        </a:xfrm>
      </p:grpSpPr>
      <p:pic>
        <p:nvPicPr>
          <p:cNvPr id="56" name="Google Shape;56;p13"/>
          <p:cNvPicPr preferRelativeResize="0"/>
          <p:nvPr/>
        </p:nvPicPr>
        <p:blipFill>
          <a:blip r:embed="rId3">
            <a:alphaModFix/>
          </a:blip>
          <a:stretch>
            <a:fillRect/>
          </a:stretch>
        </p:blipFill>
        <p:spPr>
          <a:xfrm>
            <a:off x="3319900" y="1888563"/>
            <a:ext cx="5346524" cy="1686475"/>
          </a:xfrm>
          <a:prstGeom prst="rect">
            <a:avLst/>
          </a:prstGeom>
          <a:noFill/>
          <a:ln>
            <a:noFill/>
          </a:ln>
        </p:spPr>
      </p:pic>
      <p:sp>
        <p:nvSpPr>
          <p:cNvPr id="57" name="Google Shape;57;p13"/>
          <p:cNvSpPr txBox="1"/>
          <p:nvPr/>
        </p:nvSpPr>
        <p:spPr>
          <a:xfrm>
            <a:off x="1159675" y="2377800"/>
            <a:ext cx="2805900" cy="70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sz="2000">
                <a:solidFill>
                  <a:schemeClr val="dk2"/>
                </a:solidFill>
                <a:latin typeface="Poiret One"/>
                <a:ea typeface="Poiret One"/>
                <a:cs typeface="Poiret One"/>
                <a:sym typeface="Poiret One"/>
              </a:rPr>
              <a:t>C</a:t>
            </a:r>
            <a:r>
              <a:rPr b="1" lang="ja" sz="2000">
                <a:solidFill>
                  <a:srgbClr val="263238"/>
                </a:solidFill>
                <a:latin typeface="Poiret One"/>
                <a:ea typeface="Poiret One"/>
                <a:cs typeface="Poiret One"/>
                <a:sym typeface="Poiret One"/>
              </a:rPr>
              <a:t>-</a:t>
            </a:r>
            <a:r>
              <a:rPr b="1" lang="ja" sz="2000">
                <a:solidFill>
                  <a:schemeClr val="dk2"/>
                </a:solidFill>
                <a:latin typeface="Poiret One"/>
                <a:ea typeface="Poiret One"/>
                <a:cs typeface="Poiret One"/>
                <a:sym typeface="Poiret One"/>
              </a:rPr>
              <a:t>team</a:t>
            </a:r>
            <a:endParaRPr b="1" sz="2000">
              <a:solidFill>
                <a:schemeClr val="dk2"/>
              </a:solidFill>
              <a:latin typeface="Poiret One"/>
              <a:ea typeface="Poiret One"/>
              <a:cs typeface="Poiret One"/>
              <a:sym typeface="Poiret On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111" name="Shape 111"/>
        <p:cNvGrpSpPr/>
        <p:nvPr/>
      </p:nvGrpSpPr>
      <p:grpSpPr>
        <a:xfrm>
          <a:off x="0" y="0"/>
          <a:ext cx="0" cy="0"/>
          <a:chOff x="0" y="0"/>
          <a:chExt cx="0" cy="0"/>
        </a:xfrm>
      </p:grpSpPr>
      <p:sp>
        <p:nvSpPr>
          <p:cNvPr id="112" name="Google Shape;112;p22"/>
          <p:cNvSpPr txBox="1"/>
          <p:nvPr>
            <p:ph type="ctrTitle"/>
          </p:nvPr>
        </p:nvSpPr>
        <p:spPr>
          <a:xfrm>
            <a:off x="445425" y="375425"/>
            <a:ext cx="5646300" cy="652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sz="2500"/>
              <a:t>サービス概要</a:t>
            </a:r>
            <a:endParaRPr sz="2500"/>
          </a:p>
        </p:txBody>
      </p:sp>
      <p:sp>
        <p:nvSpPr>
          <p:cNvPr id="113" name="Google Shape;113;p22"/>
          <p:cNvSpPr txBox="1"/>
          <p:nvPr/>
        </p:nvSpPr>
        <p:spPr>
          <a:xfrm>
            <a:off x="76200" y="1317400"/>
            <a:ext cx="3395700" cy="4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ja" sz="2200">
                <a:solidFill>
                  <a:schemeClr val="dk1"/>
                </a:solidFill>
                <a:latin typeface="Zen Kaku Gothic New"/>
                <a:ea typeface="Zen Kaku Gothic New"/>
                <a:cs typeface="Zen Kaku Gothic New"/>
                <a:sym typeface="Zen Kaku Gothic New"/>
              </a:rPr>
              <a:t>ターゲット</a:t>
            </a:r>
            <a:endParaRPr sz="2300">
              <a:solidFill>
                <a:schemeClr val="dk1"/>
              </a:solidFill>
              <a:latin typeface="Zen Kaku Gothic New"/>
              <a:ea typeface="Zen Kaku Gothic New"/>
              <a:cs typeface="Zen Kaku Gothic New"/>
              <a:sym typeface="Zen Kaku Gothic New"/>
            </a:endParaRPr>
          </a:p>
        </p:txBody>
      </p:sp>
      <p:cxnSp>
        <p:nvCxnSpPr>
          <p:cNvPr id="114" name="Google Shape;114;p22"/>
          <p:cNvCxnSpPr/>
          <p:nvPr/>
        </p:nvCxnSpPr>
        <p:spPr>
          <a:xfrm flipH="1" rot="10800000">
            <a:off x="313500" y="2390500"/>
            <a:ext cx="8517000" cy="10500"/>
          </a:xfrm>
          <a:prstGeom prst="straightConnector1">
            <a:avLst/>
          </a:prstGeom>
          <a:noFill/>
          <a:ln cap="flat" cmpd="sng" w="19050">
            <a:solidFill>
              <a:schemeClr val="dk1"/>
            </a:solidFill>
            <a:prstDash val="solid"/>
            <a:round/>
            <a:headEnd len="med" w="med" type="none"/>
            <a:tailEnd len="med" w="med" type="none"/>
          </a:ln>
        </p:spPr>
      </p:cxnSp>
      <p:cxnSp>
        <p:nvCxnSpPr>
          <p:cNvPr id="115" name="Google Shape;115;p22"/>
          <p:cNvCxnSpPr/>
          <p:nvPr/>
        </p:nvCxnSpPr>
        <p:spPr>
          <a:xfrm flipH="1" rot="10800000">
            <a:off x="313500" y="3698850"/>
            <a:ext cx="8517000" cy="10500"/>
          </a:xfrm>
          <a:prstGeom prst="straightConnector1">
            <a:avLst/>
          </a:prstGeom>
          <a:noFill/>
          <a:ln cap="flat" cmpd="sng" w="19050">
            <a:solidFill>
              <a:schemeClr val="dk1"/>
            </a:solidFill>
            <a:prstDash val="solid"/>
            <a:round/>
            <a:headEnd len="med" w="med" type="none"/>
            <a:tailEnd len="med" w="med" type="none"/>
          </a:ln>
        </p:spPr>
      </p:cxnSp>
      <p:sp>
        <p:nvSpPr>
          <p:cNvPr id="116" name="Google Shape;116;p22"/>
          <p:cNvSpPr txBox="1"/>
          <p:nvPr/>
        </p:nvSpPr>
        <p:spPr>
          <a:xfrm>
            <a:off x="1368675" y="1687338"/>
            <a:ext cx="5987700" cy="71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ja" sz="2700">
                <a:solidFill>
                  <a:schemeClr val="dk1"/>
                </a:solidFill>
                <a:latin typeface="Zen Kaku Gothic New"/>
                <a:ea typeface="Zen Kaku Gothic New"/>
                <a:cs typeface="Zen Kaku Gothic New"/>
                <a:sym typeface="Zen Kaku Gothic New"/>
              </a:rPr>
              <a:t>新社会人、若手社員</a:t>
            </a:r>
            <a:endParaRPr sz="2300">
              <a:solidFill>
                <a:schemeClr val="dk1"/>
              </a:solidFill>
              <a:latin typeface="Zen Kaku Gothic New"/>
              <a:ea typeface="Zen Kaku Gothic New"/>
              <a:cs typeface="Zen Kaku Gothic New"/>
              <a:sym typeface="Zen Kaku Gothic New"/>
            </a:endParaRPr>
          </a:p>
        </p:txBody>
      </p:sp>
      <p:sp>
        <p:nvSpPr>
          <p:cNvPr id="117" name="Google Shape;117;p22"/>
          <p:cNvSpPr txBox="1"/>
          <p:nvPr/>
        </p:nvSpPr>
        <p:spPr>
          <a:xfrm>
            <a:off x="0" y="2604963"/>
            <a:ext cx="3482400" cy="49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ja" sz="2200">
                <a:solidFill>
                  <a:schemeClr val="dk1"/>
                </a:solidFill>
                <a:latin typeface="Zen Kaku Gothic New"/>
                <a:ea typeface="Zen Kaku Gothic New"/>
                <a:cs typeface="Zen Kaku Gothic New"/>
                <a:sym typeface="Zen Kaku Gothic New"/>
              </a:rPr>
              <a:t>コンセプト</a:t>
            </a:r>
            <a:endParaRPr sz="2300">
              <a:solidFill>
                <a:schemeClr val="dk1"/>
              </a:solidFill>
              <a:latin typeface="Zen Kaku Gothic New"/>
              <a:ea typeface="Zen Kaku Gothic New"/>
              <a:cs typeface="Zen Kaku Gothic New"/>
              <a:sym typeface="Zen Kaku Gothic New"/>
            </a:endParaRPr>
          </a:p>
        </p:txBody>
      </p:sp>
      <p:sp>
        <p:nvSpPr>
          <p:cNvPr id="118" name="Google Shape;118;p22"/>
          <p:cNvSpPr txBox="1"/>
          <p:nvPr/>
        </p:nvSpPr>
        <p:spPr>
          <a:xfrm>
            <a:off x="313500" y="3089325"/>
            <a:ext cx="8600700" cy="652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ja" sz="2400">
                <a:solidFill>
                  <a:schemeClr val="dk1"/>
                </a:solidFill>
                <a:latin typeface="Zen Kaku Gothic New"/>
                <a:ea typeface="Zen Kaku Gothic New"/>
                <a:cs typeface="Zen Kaku Gothic New"/>
                <a:sym typeface="Zen Kaku Gothic New"/>
              </a:rPr>
              <a:t>自分が着る場面に合う</a:t>
            </a:r>
            <a:r>
              <a:rPr lang="ja" sz="2400">
                <a:solidFill>
                  <a:schemeClr val="dk1"/>
                </a:solidFill>
                <a:latin typeface="Zen Kaku Gothic New"/>
                <a:ea typeface="Zen Kaku Gothic New"/>
                <a:cs typeface="Zen Kaku Gothic New"/>
                <a:sym typeface="Zen Kaku Gothic New"/>
              </a:rPr>
              <a:t>オフィスカジュアルが選べるECサイト</a:t>
            </a:r>
            <a:endParaRPr sz="2300">
              <a:solidFill>
                <a:schemeClr val="dk1"/>
              </a:solidFill>
              <a:latin typeface="Zen Kaku Gothic New"/>
              <a:ea typeface="Zen Kaku Gothic New"/>
              <a:cs typeface="Zen Kaku Gothic New"/>
              <a:sym typeface="Zen Kaku Gothic New"/>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122" name="Shape 122"/>
        <p:cNvGrpSpPr/>
        <p:nvPr/>
      </p:nvGrpSpPr>
      <p:grpSpPr>
        <a:xfrm>
          <a:off x="0" y="0"/>
          <a:ext cx="0" cy="0"/>
          <a:chOff x="0" y="0"/>
          <a:chExt cx="0" cy="0"/>
        </a:xfrm>
      </p:grpSpPr>
      <p:sp>
        <p:nvSpPr>
          <p:cNvPr id="123" name="Google Shape;123;p23"/>
          <p:cNvSpPr txBox="1"/>
          <p:nvPr>
            <p:ph type="ctrTitle"/>
          </p:nvPr>
        </p:nvSpPr>
        <p:spPr>
          <a:xfrm>
            <a:off x="445425" y="375425"/>
            <a:ext cx="5646300" cy="652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sz="2500"/>
              <a:t>サービス概要</a:t>
            </a:r>
            <a:endParaRPr sz="2500"/>
          </a:p>
        </p:txBody>
      </p:sp>
      <p:sp>
        <p:nvSpPr>
          <p:cNvPr id="124" name="Google Shape;124;p23"/>
          <p:cNvSpPr txBox="1"/>
          <p:nvPr/>
        </p:nvSpPr>
        <p:spPr>
          <a:xfrm>
            <a:off x="76200" y="1317400"/>
            <a:ext cx="3395700" cy="4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ja" sz="2200">
                <a:solidFill>
                  <a:schemeClr val="dk1"/>
                </a:solidFill>
                <a:latin typeface="Zen Kaku Gothic New"/>
                <a:ea typeface="Zen Kaku Gothic New"/>
                <a:cs typeface="Zen Kaku Gothic New"/>
                <a:sym typeface="Zen Kaku Gothic New"/>
              </a:rPr>
              <a:t>ターゲット</a:t>
            </a:r>
            <a:endParaRPr sz="2300">
              <a:solidFill>
                <a:schemeClr val="dk1"/>
              </a:solidFill>
              <a:latin typeface="Zen Kaku Gothic New"/>
              <a:ea typeface="Zen Kaku Gothic New"/>
              <a:cs typeface="Zen Kaku Gothic New"/>
              <a:sym typeface="Zen Kaku Gothic New"/>
            </a:endParaRPr>
          </a:p>
        </p:txBody>
      </p:sp>
      <p:cxnSp>
        <p:nvCxnSpPr>
          <p:cNvPr id="125" name="Google Shape;125;p23"/>
          <p:cNvCxnSpPr/>
          <p:nvPr/>
        </p:nvCxnSpPr>
        <p:spPr>
          <a:xfrm flipH="1" rot="10800000">
            <a:off x="313500" y="2390500"/>
            <a:ext cx="8517000" cy="10500"/>
          </a:xfrm>
          <a:prstGeom prst="straightConnector1">
            <a:avLst/>
          </a:prstGeom>
          <a:noFill/>
          <a:ln cap="flat" cmpd="sng" w="19050">
            <a:solidFill>
              <a:schemeClr val="dk1"/>
            </a:solidFill>
            <a:prstDash val="solid"/>
            <a:round/>
            <a:headEnd len="med" w="med" type="none"/>
            <a:tailEnd len="med" w="med" type="none"/>
          </a:ln>
        </p:spPr>
      </p:cxnSp>
      <p:cxnSp>
        <p:nvCxnSpPr>
          <p:cNvPr id="126" name="Google Shape;126;p23"/>
          <p:cNvCxnSpPr/>
          <p:nvPr/>
        </p:nvCxnSpPr>
        <p:spPr>
          <a:xfrm flipH="1" rot="10800000">
            <a:off x="313500" y="3698850"/>
            <a:ext cx="8517000" cy="10500"/>
          </a:xfrm>
          <a:prstGeom prst="straightConnector1">
            <a:avLst/>
          </a:prstGeom>
          <a:noFill/>
          <a:ln cap="flat" cmpd="sng" w="19050">
            <a:solidFill>
              <a:schemeClr val="dk1"/>
            </a:solidFill>
            <a:prstDash val="solid"/>
            <a:round/>
            <a:headEnd len="med" w="med" type="none"/>
            <a:tailEnd len="med" w="med" type="none"/>
          </a:ln>
        </p:spPr>
      </p:cxnSp>
      <p:sp>
        <p:nvSpPr>
          <p:cNvPr id="127" name="Google Shape;127;p23"/>
          <p:cNvSpPr txBox="1"/>
          <p:nvPr/>
        </p:nvSpPr>
        <p:spPr>
          <a:xfrm>
            <a:off x="1368675" y="1687338"/>
            <a:ext cx="5987700" cy="71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ja" sz="2700">
                <a:solidFill>
                  <a:schemeClr val="dk1"/>
                </a:solidFill>
                <a:latin typeface="Zen Kaku Gothic New"/>
                <a:ea typeface="Zen Kaku Gothic New"/>
                <a:cs typeface="Zen Kaku Gothic New"/>
                <a:sym typeface="Zen Kaku Gothic New"/>
              </a:rPr>
              <a:t>新社会人、若</a:t>
            </a:r>
            <a:r>
              <a:rPr lang="ja" sz="2700">
                <a:solidFill>
                  <a:schemeClr val="dk1"/>
                </a:solidFill>
                <a:latin typeface="Zen Kaku Gothic New"/>
                <a:ea typeface="Zen Kaku Gothic New"/>
                <a:cs typeface="Zen Kaku Gothic New"/>
                <a:sym typeface="Zen Kaku Gothic New"/>
              </a:rPr>
              <a:t>手社員</a:t>
            </a:r>
            <a:endParaRPr sz="2300">
              <a:solidFill>
                <a:schemeClr val="dk1"/>
              </a:solidFill>
              <a:latin typeface="Zen Kaku Gothic New"/>
              <a:ea typeface="Zen Kaku Gothic New"/>
              <a:cs typeface="Zen Kaku Gothic New"/>
              <a:sym typeface="Zen Kaku Gothic New"/>
            </a:endParaRPr>
          </a:p>
        </p:txBody>
      </p:sp>
      <p:sp>
        <p:nvSpPr>
          <p:cNvPr id="128" name="Google Shape;128;p23"/>
          <p:cNvSpPr txBox="1"/>
          <p:nvPr/>
        </p:nvSpPr>
        <p:spPr>
          <a:xfrm>
            <a:off x="0" y="2604963"/>
            <a:ext cx="3482400" cy="49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ja" sz="2200">
                <a:solidFill>
                  <a:schemeClr val="dk1"/>
                </a:solidFill>
                <a:latin typeface="Zen Kaku Gothic New"/>
                <a:ea typeface="Zen Kaku Gothic New"/>
                <a:cs typeface="Zen Kaku Gothic New"/>
                <a:sym typeface="Zen Kaku Gothic New"/>
              </a:rPr>
              <a:t>コンセプト</a:t>
            </a:r>
            <a:endParaRPr sz="2300">
              <a:solidFill>
                <a:schemeClr val="dk1"/>
              </a:solidFill>
              <a:latin typeface="Zen Kaku Gothic New"/>
              <a:ea typeface="Zen Kaku Gothic New"/>
              <a:cs typeface="Zen Kaku Gothic New"/>
              <a:sym typeface="Zen Kaku Gothic New"/>
            </a:endParaRPr>
          </a:p>
        </p:txBody>
      </p:sp>
      <p:sp>
        <p:nvSpPr>
          <p:cNvPr id="129" name="Google Shape;129;p23"/>
          <p:cNvSpPr txBox="1"/>
          <p:nvPr/>
        </p:nvSpPr>
        <p:spPr>
          <a:xfrm>
            <a:off x="313500" y="3089325"/>
            <a:ext cx="8600700" cy="652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ja" sz="2400">
                <a:solidFill>
                  <a:schemeClr val="dk1"/>
                </a:solidFill>
                <a:latin typeface="Zen Kaku Gothic New"/>
                <a:ea typeface="Zen Kaku Gothic New"/>
                <a:cs typeface="Zen Kaku Gothic New"/>
                <a:sym typeface="Zen Kaku Gothic New"/>
              </a:rPr>
              <a:t>自分が着る場面に合うオフィスカジュアルが選べるECサイト</a:t>
            </a:r>
            <a:endParaRPr sz="2300">
              <a:solidFill>
                <a:schemeClr val="dk1"/>
              </a:solidFill>
              <a:latin typeface="Zen Kaku Gothic New"/>
              <a:ea typeface="Zen Kaku Gothic New"/>
              <a:cs typeface="Zen Kaku Gothic New"/>
              <a:sym typeface="Zen Kaku Gothic New"/>
            </a:endParaRPr>
          </a:p>
        </p:txBody>
      </p:sp>
      <p:sp>
        <p:nvSpPr>
          <p:cNvPr id="130" name="Google Shape;130;p23"/>
          <p:cNvSpPr txBox="1"/>
          <p:nvPr/>
        </p:nvSpPr>
        <p:spPr>
          <a:xfrm>
            <a:off x="1159850" y="4429850"/>
            <a:ext cx="6690000" cy="71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ja" sz="2600">
                <a:solidFill>
                  <a:schemeClr val="dk1"/>
                </a:solidFill>
                <a:latin typeface="Zen Kaku Gothic New"/>
                <a:ea typeface="Zen Kaku Gothic New"/>
                <a:cs typeface="Zen Kaku Gothic New"/>
                <a:sym typeface="Zen Kaku Gothic New"/>
              </a:rPr>
              <a:t>オフィスで輝く最高の『あなた』を...</a:t>
            </a:r>
            <a:endParaRPr sz="2600">
              <a:solidFill>
                <a:schemeClr val="dk1"/>
              </a:solidFill>
              <a:latin typeface="Zen Kaku Gothic New"/>
              <a:ea typeface="Zen Kaku Gothic New"/>
              <a:cs typeface="Zen Kaku Gothic New"/>
              <a:sym typeface="Zen Kaku Gothic New"/>
            </a:endParaRPr>
          </a:p>
        </p:txBody>
      </p:sp>
      <p:sp>
        <p:nvSpPr>
          <p:cNvPr id="131" name="Google Shape;131;p23"/>
          <p:cNvSpPr txBox="1"/>
          <p:nvPr/>
        </p:nvSpPr>
        <p:spPr>
          <a:xfrm>
            <a:off x="693300" y="3865838"/>
            <a:ext cx="2702400" cy="49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ja" sz="2200">
                <a:solidFill>
                  <a:schemeClr val="dk1"/>
                </a:solidFill>
                <a:latin typeface="Zen Kaku Gothic New"/>
                <a:ea typeface="Zen Kaku Gothic New"/>
                <a:cs typeface="Zen Kaku Gothic New"/>
                <a:sym typeface="Zen Kaku Gothic New"/>
              </a:rPr>
              <a:t>キャッチコピー</a:t>
            </a:r>
            <a:endParaRPr sz="2300">
              <a:solidFill>
                <a:schemeClr val="dk1"/>
              </a:solidFill>
              <a:latin typeface="Zen Kaku Gothic New"/>
              <a:ea typeface="Zen Kaku Gothic New"/>
              <a:cs typeface="Zen Kaku Gothic New"/>
              <a:sym typeface="Zen Kaku Gothic New"/>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EEEEEE"/>
        </a:solidFill>
      </p:bgPr>
    </p:bg>
    <p:spTree>
      <p:nvGrpSpPr>
        <p:cNvPr id="135" name="Shape 135"/>
        <p:cNvGrpSpPr/>
        <p:nvPr/>
      </p:nvGrpSpPr>
      <p:grpSpPr>
        <a:xfrm>
          <a:off x="0" y="0"/>
          <a:ext cx="0" cy="0"/>
          <a:chOff x="0" y="0"/>
          <a:chExt cx="0" cy="0"/>
        </a:xfrm>
      </p:grpSpPr>
      <p:sp>
        <p:nvSpPr>
          <p:cNvPr id="136" name="Google Shape;136;p24"/>
          <p:cNvSpPr txBox="1"/>
          <p:nvPr>
            <p:ph type="ctrTitle"/>
          </p:nvPr>
        </p:nvSpPr>
        <p:spPr>
          <a:xfrm>
            <a:off x="2417250" y="2092450"/>
            <a:ext cx="4309500" cy="73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ja" sz="4800">
                <a:latin typeface="Zen Kaku Gothic New Medium"/>
                <a:ea typeface="Zen Kaku Gothic New Medium"/>
                <a:cs typeface="Zen Kaku Gothic New Medium"/>
                <a:sym typeface="Zen Kaku Gothic New Medium"/>
              </a:rPr>
              <a:t>実演の流れ</a:t>
            </a:r>
            <a:endParaRPr sz="4800">
              <a:latin typeface="Zen Kaku Gothic New Medium"/>
              <a:ea typeface="Zen Kaku Gothic New Medium"/>
              <a:cs typeface="Zen Kaku Gothic New Medium"/>
              <a:sym typeface="Zen Kaku Gothic New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EEEEEE"/>
        </a:solidFill>
      </p:bgPr>
    </p:bg>
    <p:spTree>
      <p:nvGrpSpPr>
        <p:cNvPr id="140" name="Shape 140"/>
        <p:cNvGrpSpPr/>
        <p:nvPr/>
      </p:nvGrpSpPr>
      <p:grpSpPr>
        <a:xfrm>
          <a:off x="0" y="0"/>
          <a:ext cx="0" cy="0"/>
          <a:chOff x="0" y="0"/>
          <a:chExt cx="0" cy="0"/>
        </a:xfrm>
      </p:grpSpPr>
      <p:sp>
        <p:nvSpPr>
          <p:cNvPr id="141" name="Google Shape;141;p25"/>
          <p:cNvSpPr txBox="1"/>
          <p:nvPr>
            <p:ph type="title"/>
          </p:nvPr>
        </p:nvSpPr>
        <p:spPr>
          <a:xfrm>
            <a:off x="311700" y="113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latin typeface="Zen Kaku Gothic New Medium"/>
                <a:ea typeface="Zen Kaku Gothic New Medium"/>
                <a:cs typeface="Zen Kaku Gothic New Medium"/>
                <a:sym typeface="Zen Kaku Gothic New Medium"/>
              </a:rPr>
              <a:t>実演の流れ</a:t>
            </a:r>
            <a:endParaRPr>
              <a:latin typeface="Zen Kaku Gothic New Medium"/>
              <a:ea typeface="Zen Kaku Gothic New Medium"/>
              <a:cs typeface="Zen Kaku Gothic New Medium"/>
              <a:sym typeface="Zen Kaku Gothic New Medium"/>
            </a:endParaRPr>
          </a:p>
        </p:txBody>
      </p:sp>
      <p:sp>
        <p:nvSpPr>
          <p:cNvPr id="142" name="Google Shape;142;p25"/>
          <p:cNvSpPr/>
          <p:nvPr/>
        </p:nvSpPr>
        <p:spPr>
          <a:xfrm>
            <a:off x="2365225" y="1328600"/>
            <a:ext cx="635100" cy="400200"/>
          </a:xfrm>
          <a:prstGeom prst="down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43" name="Google Shape;143;p25"/>
          <p:cNvSpPr txBox="1"/>
          <p:nvPr/>
        </p:nvSpPr>
        <p:spPr>
          <a:xfrm>
            <a:off x="1405825" y="691013"/>
            <a:ext cx="2553900" cy="572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ja" sz="3000">
                <a:solidFill>
                  <a:schemeClr val="dk1"/>
                </a:solidFill>
                <a:latin typeface="Zen Kaku Gothic New Medium"/>
                <a:ea typeface="Zen Kaku Gothic New Medium"/>
                <a:cs typeface="Zen Kaku Gothic New Medium"/>
                <a:sym typeface="Zen Kaku Gothic New Medium"/>
              </a:rPr>
              <a:t>ユーザー登録</a:t>
            </a:r>
            <a:endParaRPr sz="1800">
              <a:solidFill>
                <a:schemeClr val="dk1"/>
              </a:solidFill>
            </a:endParaRPr>
          </a:p>
        </p:txBody>
      </p:sp>
      <p:sp>
        <p:nvSpPr>
          <p:cNvPr id="144" name="Google Shape;144;p25"/>
          <p:cNvSpPr txBox="1"/>
          <p:nvPr/>
        </p:nvSpPr>
        <p:spPr>
          <a:xfrm>
            <a:off x="1405825" y="1793685"/>
            <a:ext cx="2553900" cy="572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ja" sz="3000">
                <a:solidFill>
                  <a:schemeClr val="dk1"/>
                </a:solidFill>
                <a:latin typeface="Zen Kaku Gothic New Medium"/>
                <a:ea typeface="Zen Kaku Gothic New Medium"/>
                <a:cs typeface="Zen Kaku Gothic New Medium"/>
                <a:sym typeface="Zen Kaku Gothic New Medium"/>
              </a:rPr>
              <a:t>ログイン</a:t>
            </a:r>
            <a:endParaRPr sz="1800">
              <a:solidFill>
                <a:schemeClr val="dk1"/>
              </a:solidFill>
            </a:endParaRPr>
          </a:p>
        </p:txBody>
      </p:sp>
      <p:sp>
        <p:nvSpPr>
          <p:cNvPr id="145" name="Google Shape;145;p25"/>
          <p:cNvSpPr/>
          <p:nvPr/>
        </p:nvSpPr>
        <p:spPr>
          <a:xfrm>
            <a:off x="2365225" y="2431250"/>
            <a:ext cx="635100" cy="400200"/>
          </a:xfrm>
          <a:prstGeom prst="down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46" name="Google Shape;146;p25"/>
          <p:cNvSpPr txBox="1"/>
          <p:nvPr/>
        </p:nvSpPr>
        <p:spPr>
          <a:xfrm>
            <a:off x="1405825" y="4150185"/>
            <a:ext cx="2553900" cy="572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ja" sz="3000">
                <a:solidFill>
                  <a:schemeClr val="dk1"/>
                </a:solidFill>
                <a:latin typeface="Zen Kaku Gothic New Medium"/>
                <a:ea typeface="Zen Kaku Gothic New Medium"/>
                <a:cs typeface="Zen Kaku Gothic New Medium"/>
                <a:sym typeface="Zen Kaku Gothic New Medium"/>
              </a:rPr>
              <a:t>商品を選ぶ</a:t>
            </a:r>
            <a:endParaRPr sz="3000">
              <a:solidFill>
                <a:schemeClr val="dk1"/>
              </a:solidFill>
              <a:latin typeface="Zen Kaku Gothic New Medium"/>
              <a:ea typeface="Zen Kaku Gothic New Medium"/>
              <a:cs typeface="Zen Kaku Gothic New Medium"/>
              <a:sym typeface="Zen Kaku Gothic New Medium"/>
            </a:endParaRPr>
          </a:p>
        </p:txBody>
      </p:sp>
      <p:sp>
        <p:nvSpPr>
          <p:cNvPr id="147" name="Google Shape;147;p25"/>
          <p:cNvSpPr/>
          <p:nvPr/>
        </p:nvSpPr>
        <p:spPr>
          <a:xfrm>
            <a:off x="2365225" y="3647313"/>
            <a:ext cx="635100" cy="400200"/>
          </a:xfrm>
          <a:prstGeom prst="down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48" name="Google Shape;148;p25"/>
          <p:cNvSpPr txBox="1"/>
          <p:nvPr/>
        </p:nvSpPr>
        <p:spPr>
          <a:xfrm>
            <a:off x="1405825" y="2971947"/>
            <a:ext cx="2553900" cy="572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ja" sz="3000">
                <a:solidFill>
                  <a:schemeClr val="dk1"/>
                </a:solidFill>
                <a:latin typeface="Zen Kaku Gothic New Medium"/>
                <a:ea typeface="Zen Kaku Gothic New Medium"/>
                <a:cs typeface="Zen Kaku Gothic New Medium"/>
                <a:sym typeface="Zen Kaku Gothic New Medium"/>
              </a:rPr>
              <a:t>検索</a:t>
            </a:r>
            <a:endParaRPr sz="3000">
              <a:solidFill>
                <a:schemeClr val="dk1"/>
              </a:solidFill>
              <a:latin typeface="Zen Kaku Gothic New Medium"/>
              <a:ea typeface="Zen Kaku Gothic New Medium"/>
              <a:cs typeface="Zen Kaku Gothic New Medium"/>
              <a:sym typeface="Zen Kaku Gothic New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EEEEEE"/>
        </a:solidFill>
      </p:bgPr>
    </p:bg>
    <p:spTree>
      <p:nvGrpSpPr>
        <p:cNvPr id="152" name="Shape 152"/>
        <p:cNvGrpSpPr/>
        <p:nvPr/>
      </p:nvGrpSpPr>
      <p:grpSpPr>
        <a:xfrm>
          <a:off x="0" y="0"/>
          <a:ext cx="0" cy="0"/>
          <a:chOff x="0" y="0"/>
          <a:chExt cx="0" cy="0"/>
        </a:xfrm>
      </p:grpSpPr>
      <p:sp>
        <p:nvSpPr>
          <p:cNvPr id="153" name="Google Shape;153;p26"/>
          <p:cNvSpPr txBox="1"/>
          <p:nvPr>
            <p:ph type="title"/>
          </p:nvPr>
        </p:nvSpPr>
        <p:spPr>
          <a:xfrm>
            <a:off x="311700" y="113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latin typeface="Zen Kaku Gothic New Medium"/>
                <a:ea typeface="Zen Kaku Gothic New Medium"/>
                <a:cs typeface="Zen Kaku Gothic New Medium"/>
                <a:sym typeface="Zen Kaku Gothic New Medium"/>
              </a:rPr>
              <a:t>実演の流れ</a:t>
            </a:r>
            <a:endParaRPr>
              <a:latin typeface="Zen Kaku Gothic New Medium"/>
              <a:ea typeface="Zen Kaku Gothic New Medium"/>
              <a:cs typeface="Zen Kaku Gothic New Medium"/>
              <a:sym typeface="Zen Kaku Gothic New Medium"/>
            </a:endParaRPr>
          </a:p>
        </p:txBody>
      </p:sp>
      <p:sp>
        <p:nvSpPr>
          <p:cNvPr id="154" name="Google Shape;154;p26"/>
          <p:cNvSpPr/>
          <p:nvPr/>
        </p:nvSpPr>
        <p:spPr>
          <a:xfrm>
            <a:off x="2365225" y="1328600"/>
            <a:ext cx="635100" cy="400200"/>
          </a:xfrm>
          <a:prstGeom prst="down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55" name="Google Shape;155;p26"/>
          <p:cNvSpPr txBox="1"/>
          <p:nvPr/>
        </p:nvSpPr>
        <p:spPr>
          <a:xfrm>
            <a:off x="1405825" y="691013"/>
            <a:ext cx="2553900" cy="572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ja" sz="3000">
                <a:solidFill>
                  <a:schemeClr val="dk1"/>
                </a:solidFill>
                <a:latin typeface="Zen Kaku Gothic New Medium"/>
                <a:ea typeface="Zen Kaku Gothic New Medium"/>
                <a:cs typeface="Zen Kaku Gothic New Medium"/>
                <a:sym typeface="Zen Kaku Gothic New Medium"/>
              </a:rPr>
              <a:t>ユーザー登録</a:t>
            </a:r>
            <a:endParaRPr sz="1800">
              <a:solidFill>
                <a:schemeClr val="dk1"/>
              </a:solidFill>
            </a:endParaRPr>
          </a:p>
        </p:txBody>
      </p:sp>
      <p:sp>
        <p:nvSpPr>
          <p:cNvPr id="156" name="Google Shape;156;p26"/>
          <p:cNvSpPr txBox="1"/>
          <p:nvPr/>
        </p:nvSpPr>
        <p:spPr>
          <a:xfrm>
            <a:off x="1405825" y="1793685"/>
            <a:ext cx="2553900" cy="572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ja" sz="3000">
                <a:solidFill>
                  <a:schemeClr val="dk1"/>
                </a:solidFill>
                <a:latin typeface="Zen Kaku Gothic New Medium"/>
                <a:ea typeface="Zen Kaku Gothic New Medium"/>
                <a:cs typeface="Zen Kaku Gothic New Medium"/>
                <a:sym typeface="Zen Kaku Gothic New Medium"/>
              </a:rPr>
              <a:t>ログイン</a:t>
            </a:r>
            <a:endParaRPr sz="1800">
              <a:solidFill>
                <a:schemeClr val="dk1"/>
              </a:solidFill>
            </a:endParaRPr>
          </a:p>
        </p:txBody>
      </p:sp>
      <p:sp>
        <p:nvSpPr>
          <p:cNvPr id="157" name="Google Shape;157;p26"/>
          <p:cNvSpPr/>
          <p:nvPr/>
        </p:nvSpPr>
        <p:spPr>
          <a:xfrm>
            <a:off x="2365225" y="2431250"/>
            <a:ext cx="635100" cy="400200"/>
          </a:xfrm>
          <a:prstGeom prst="down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58" name="Google Shape;158;p26"/>
          <p:cNvSpPr txBox="1"/>
          <p:nvPr/>
        </p:nvSpPr>
        <p:spPr>
          <a:xfrm>
            <a:off x="1405825" y="4150185"/>
            <a:ext cx="2553900" cy="572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ja" sz="3000">
                <a:solidFill>
                  <a:schemeClr val="dk1"/>
                </a:solidFill>
                <a:latin typeface="Zen Kaku Gothic New Medium"/>
                <a:ea typeface="Zen Kaku Gothic New Medium"/>
                <a:cs typeface="Zen Kaku Gothic New Medium"/>
                <a:sym typeface="Zen Kaku Gothic New Medium"/>
              </a:rPr>
              <a:t>商品を選ぶ</a:t>
            </a:r>
            <a:endParaRPr sz="3000">
              <a:solidFill>
                <a:schemeClr val="dk1"/>
              </a:solidFill>
              <a:latin typeface="Zen Kaku Gothic New Medium"/>
              <a:ea typeface="Zen Kaku Gothic New Medium"/>
              <a:cs typeface="Zen Kaku Gothic New Medium"/>
              <a:sym typeface="Zen Kaku Gothic New Medium"/>
            </a:endParaRPr>
          </a:p>
        </p:txBody>
      </p:sp>
      <p:sp>
        <p:nvSpPr>
          <p:cNvPr id="159" name="Google Shape;159;p26"/>
          <p:cNvSpPr/>
          <p:nvPr/>
        </p:nvSpPr>
        <p:spPr>
          <a:xfrm>
            <a:off x="2365225" y="3647313"/>
            <a:ext cx="635100" cy="400200"/>
          </a:xfrm>
          <a:prstGeom prst="down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60" name="Google Shape;160;p26"/>
          <p:cNvSpPr txBox="1"/>
          <p:nvPr/>
        </p:nvSpPr>
        <p:spPr>
          <a:xfrm>
            <a:off x="1405825" y="2971947"/>
            <a:ext cx="2553900" cy="572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ja" sz="3000">
                <a:solidFill>
                  <a:schemeClr val="dk1"/>
                </a:solidFill>
                <a:latin typeface="Zen Kaku Gothic New Medium"/>
                <a:ea typeface="Zen Kaku Gothic New Medium"/>
                <a:cs typeface="Zen Kaku Gothic New Medium"/>
                <a:sym typeface="Zen Kaku Gothic New Medium"/>
              </a:rPr>
              <a:t>検索</a:t>
            </a:r>
            <a:endParaRPr sz="3000">
              <a:solidFill>
                <a:schemeClr val="dk1"/>
              </a:solidFill>
              <a:latin typeface="Zen Kaku Gothic New Medium"/>
              <a:ea typeface="Zen Kaku Gothic New Medium"/>
              <a:cs typeface="Zen Kaku Gothic New Medium"/>
              <a:sym typeface="Zen Kaku Gothic New Medium"/>
            </a:endParaRPr>
          </a:p>
        </p:txBody>
      </p:sp>
      <p:sp>
        <p:nvSpPr>
          <p:cNvPr id="161" name="Google Shape;161;p26"/>
          <p:cNvSpPr/>
          <p:nvPr/>
        </p:nvSpPr>
        <p:spPr>
          <a:xfrm>
            <a:off x="6369050" y="1404188"/>
            <a:ext cx="635100" cy="400200"/>
          </a:xfrm>
          <a:prstGeom prst="down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62" name="Google Shape;162;p26"/>
          <p:cNvSpPr txBox="1"/>
          <p:nvPr/>
        </p:nvSpPr>
        <p:spPr>
          <a:xfrm>
            <a:off x="5409650" y="766600"/>
            <a:ext cx="2553900" cy="572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ja" sz="3000">
                <a:solidFill>
                  <a:schemeClr val="dk1"/>
                </a:solidFill>
                <a:latin typeface="Zen Kaku Gothic New Medium"/>
                <a:ea typeface="Zen Kaku Gothic New Medium"/>
                <a:cs typeface="Zen Kaku Gothic New Medium"/>
                <a:sym typeface="Zen Kaku Gothic New Medium"/>
              </a:rPr>
              <a:t>カートに追加</a:t>
            </a:r>
            <a:endParaRPr sz="1800">
              <a:solidFill>
                <a:schemeClr val="dk1"/>
              </a:solidFill>
            </a:endParaRPr>
          </a:p>
        </p:txBody>
      </p:sp>
      <p:sp>
        <p:nvSpPr>
          <p:cNvPr id="163" name="Google Shape;163;p26"/>
          <p:cNvSpPr txBox="1"/>
          <p:nvPr/>
        </p:nvSpPr>
        <p:spPr>
          <a:xfrm>
            <a:off x="5409650" y="1869272"/>
            <a:ext cx="2553900" cy="572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ja" sz="3000">
                <a:solidFill>
                  <a:schemeClr val="dk1"/>
                </a:solidFill>
                <a:latin typeface="Zen Kaku Gothic New Medium"/>
                <a:ea typeface="Zen Kaku Gothic New Medium"/>
                <a:cs typeface="Zen Kaku Gothic New Medium"/>
                <a:sym typeface="Zen Kaku Gothic New Medium"/>
              </a:rPr>
              <a:t>注文</a:t>
            </a:r>
            <a:endParaRPr sz="1800">
              <a:solidFill>
                <a:schemeClr val="dk1"/>
              </a:solidFill>
            </a:endParaRPr>
          </a:p>
        </p:txBody>
      </p:sp>
      <p:sp>
        <p:nvSpPr>
          <p:cNvPr id="164" name="Google Shape;164;p26"/>
          <p:cNvSpPr/>
          <p:nvPr/>
        </p:nvSpPr>
        <p:spPr>
          <a:xfrm>
            <a:off x="6369050" y="2506838"/>
            <a:ext cx="635100" cy="400200"/>
          </a:xfrm>
          <a:prstGeom prst="down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65" name="Google Shape;165;p26"/>
          <p:cNvSpPr txBox="1"/>
          <p:nvPr/>
        </p:nvSpPr>
        <p:spPr>
          <a:xfrm>
            <a:off x="5409650" y="4225772"/>
            <a:ext cx="2553900" cy="572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ja" sz="3000">
                <a:solidFill>
                  <a:schemeClr val="dk1"/>
                </a:solidFill>
                <a:latin typeface="Zen Kaku Gothic New Medium"/>
                <a:ea typeface="Zen Kaku Gothic New Medium"/>
                <a:cs typeface="Zen Kaku Gothic New Medium"/>
                <a:sym typeface="Zen Kaku Gothic New Medium"/>
              </a:rPr>
              <a:t>注文完了</a:t>
            </a:r>
            <a:endParaRPr sz="3000">
              <a:solidFill>
                <a:schemeClr val="dk1"/>
              </a:solidFill>
              <a:latin typeface="Zen Kaku Gothic New Medium"/>
              <a:ea typeface="Zen Kaku Gothic New Medium"/>
              <a:cs typeface="Zen Kaku Gothic New Medium"/>
              <a:sym typeface="Zen Kaku Gothic New Medium"/>
            </a:endParaRPr>
          </a:p>
        </p:txBody>
      </p:sp>
      <p:sp>
        <p:nvSpPr>
          <p:cNvPr id="166" name="Google Shape;166;p26"/>
          <p:cNvSpPr/>
          <p:nvPr/>
        </p:nvSpPr>
        <p:spPr>
          <a:xfrm>
            <a:off x="6369050" y="3722900"/>
            <a:ext cx="635100" cy="400200"/>
          </a:xfrm>
          <a:prstGeom prst="down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67" name="Google Shape;167;p26"/>
          <p:cNvSpPr txBox="1"/>
          <p:nvPr/>
        </p:nvSpPr>
        <p:spPr>
          <a:xfrm>
            <a:off x="5409650" y="3047535"/>
            <a:ext cx="2553900" cy="572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ja" sz="3000">
                <a:solidFill>
                  <a:schemeClr val="dk1"/>
                </a:solidFill>
                <a:latin typeface="Zen Kaku Gothic New Medium"/>
                <a:ea typeface="Zen Kaku Gothic New Medium"/>
                <a:cs typeface="Zen Kaku Gothic New Medium"/>
                <a:sym typeface="Zen Kaku Gothic New Medium"/>
              </a:rPr>
              <a:t>　情報入力</a:t>
            </a:r>
            <a:endParaRPr sz="3000">
              <a:solidFill>
                <a:schemeClr val="dk1"/>
              </a:solidFill>
              <a:latin typeface="Zen Kaku Gothic New Medium"/>
              <a:ea typeface="Zen Kaku Gothic New Medium"/>
              <a:cs typeface="Zen Kaku Gothic New Medium"/>
              <a:sym typeface="Zen Kaku Gothic New Medium"/>
            </a:endParaRPr>
          </a:p>
        </p:txBody>
      </p:sp>
      <p:sp>
        <p:nvSpPr>
          <p:cNvPr id="168" name="Google Shape;168;p26"/>
          <p:cNvSpPr/>
          <p:nvPr/>
        </p:nvSpPr>
        <p:spPr>
          <a:xfrm>
            <a:off x="6369050" y="301500"/>
            <a:ext cx="635100" cy="400200"/>
          </a:xfrm>
          <a:prstGeom prst="down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EEEEEE"/>
        </a:solidFill>
      </p:bgPr>
    </p:bg>
    <p:spTree>
      <p:nvGrpSpPr>
        <p:cNvPr id="172" name="Shape 172"/>
        <p:cNvGrpSpPr/>
        <p:nvPr/>
      </p:nvGrpSpPr>
      <p:grpSpPr>
        <a:xfrm>
          <a:off x="0" y="0"/>
          <a:ext cx="0" cy="0"/>
          <a:chOff x="0" y="0"/>
          <a:chExt cx="0" cy="0"/>
        </a:xfrm>
      </p:grpSpPr>
      <p:sp>
        <p:nvSpPr>
          <p:cNvPr id="173" name="Google Shape;173;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latin typeface="Zen Kaku Gothic Antique Medium"/>
                <a:ea typeface="Zen Kaku Gothic Antique Medium"/>
                <a:cs typeface="Zen Kaku Gothic Antique Medium"/>
                <a:sym typeface="Zen Kaku Gothic Antique Medium"/>
              </a:rPr>
              <a:t>機能紹介　こだわりポイント</a:t>
            </a:r>
            <a:endParaRPr>
              <a:latin typeface="Zen Kaku Gothic Antique Medium"/>
              <a:ea typeface="Zen Kaku Gothic Antique Medium"/>
              <a:cs typeface="Zen Kaku Gothic Antique Medium"/>
              <a:sym typeface="Zen Kaku Gothic Antique Medium"/>
            </a:endParaRPr>
          </a:p>
        </p:txBody>
      </p:sp>
      <p:graphicFrame>
        <p:nvGraphicFramePr>
          <p:cNvPr id="174" name="Google Shape;174;p27"/>
          <p:cNvGraphicFramePr/>
          <p:nvPr/>
        </p:nvGraphicFramePr>
        <p:xfrm>
          <a:off x="581400" y="1621975"/>
          <a:ext cx="3000000" cy="3000000"/>
        </p:xfrm>
        <a:graphic>
          <a:graphicData uri="http://schemas.openxmlformats.org/drawingml/2006/table">
            <a:tbl>
              <a:tblPr>
                <a:noFill/>
                <a:tableStyleId>{6DB8D637-47AD-4F24-ADF2-8901461B431E}</a:tableStyleId>
              </a:tblPr>
              <a:tblGrid>
                <a:gridCol w="2750300"/>
                <a:gridCol w="2750300"/>
                <a:gridCol w="2750300"/>
              </a:tblGrid>
              <a:tr h="824125">
                <a:tc>
                  <a:txBody>
                    <a:bodyPr/>
                    <a:lstStyle/>
                    <a:p>
                      <a:pPr indent="0" lvl="0" marL="0" rtl="0" algn="ctr">
                        <a:spcBef>
                          <a:spcPts val="0"/>
                        </a:spcBef>
                        <a:spcAft>
                          <a:spcPts val="0"/>
                        </a:spcAft>
                        <a:buNone/>
                      </a:pPr>
                      <a:r>
                        <a:rPr lang="ja" sz="2400">
                          <a:solidFill>
                            <a:srgbClr val="666666"/>
                          </a:solidFill>
                          <a:latin typeface="Zen Kaku Gothic Antique Medium"/>
                          <a:ea typeface="Zen Kaku Gothic Antique Medium"/>
                          <a:cs typeface="Zen Kaku Gothic Antique Medium"/>
                          <a:sym typeface="Zen Kaku Gothic Antique Medium"/>
                        </a:rPr>
                        <a:t>メール送信</a:t>
                      </a:r>
                      <a:endParaRPr sz="2400">
                        <a:solidFill>
                          <a:srgbClr val="666666"/>
                        </a:solidFill>
                        <a:latin typeface="Zen Kaku Gothic Antique Medium"/>
                        <a:ea typeface="Zen Kaku Gothic Antique Medium"/>
                        <a:cs typeface="Zen Kaku Gothic Antique Medium"/>
                        <a:sym typeface="Zen Kaku Gothic Antique Medium"/>
                      </a:endParaRPr>
                    </a:p>
                  </a:txBody>
                  <a:tcPr marT="91425" marB="91425" marR="91425" marL="91425" anchor="ctr">
                    <a:solidFill>
                      <a:srgbClr val="DFD3CA"/>
                    </a:solidFill>
                  </a:tcPr>
                </a:tc>
                <a:tc>
                  <a:txBody>
                    <a:bodyPr/>
                    <a:lstStyle/>
                    <a:p>
                      <a:pPr indent="0" lvl="0" marL="0" rtl="0" algn="ctr">
                        <a:spcBef>
                          <a:spcPts val="0"/>
                        </a:spcBef>
                        <a:spcAft>
                          <a:spcPts val="0"/>
                        </a:spcAft>
                        <a:buNone/>
                      </a:pPr>
                      <a:r>
                        <a:rPr lang="ja" sz="2400">
                          <a:solidFill>
                            <a:srgbClr val="666666"/>
                          </a:solidFill>
                          <a:latin typeface="Zen Kaku Gothic Antique Medium"/>
                          <a:ea typeface="Zen Kaku Gothic Antique Medium"/>
                          <a:cs typeface="Zen Kaku Gothic Antique Medium"/>
                          <a:sym typeface="Zen Kaku Gothic Antique Medium"/>
                        </a:rPr>
                        <a:t>クレジットカード認証</a:t>
                      </a:r>
                      <a:endParaRPr sz="2400">
                        <a:solidFill>
                          <a:srgbClr val="666666"/>
                        </a:solidFill>
                        <a:latin typeface="Zen Kaku Gothic Antique Medium"/>
                        <a:ea typeface="Zen Kaku Gothic Antique Medium"/>
                        <a:cs typeface="Zen Kaku Gothic Antique Medium"/>
                        <a:sym typeface="Zen Kaku Gothic Antique Medium"/>
                      </a:endParaRPr>
                    </a:p>
                  </a:txBody>
                  <a:tcPr marT="91425" marB="91425" marR="91425" marL="91425" anchor="ctr">
                    <a:solidFill>
                      <a:srgbClr val="DFD3CA"/>
                    </a:solidFill>
                  </a:tcPr>
                </a:tc>
                <a:tc>
                  <a:txBody>
                    <a:bodyPr/>
                    <a:lstStyle/>
                    <a:p>
                      <a:pPr indent="0" lvl="0" marL="0" rtl="0" algn="ctr">
                        <a:spcBef>
                          <a:spcPts val="0"/>
                        </a:spcBef>
                        <a:spcAft>
                          <a:spcPts val="0"/>
                        </a:spcAft>
                        <a:buNone/>
                      </a:pPr>
                      <a:r>
                        <a:rPr lang="ja" sz="2400">
                          <a:solidFill>
                            <a:srgbClr val="666666"/>
                          </a:solidFill>
                          <a:latin typeface="Zen Kaku Gothic Antique Medium"/>
                          <a:ea typeface="Zen Kaku Gothic Antique Medium"/>
                          <a:cs typeface="Zen Kaku Gothic Antique Medium"/>
                          <a:sym typeface="Zen Kaku Gothic Antique Medium"/>
                        </a:rPr>
                        <a:t>お気に入り</a:t>
                      </a:r>
                      <a:endParaRPr sz="2400">
                        <a:solidFill>
                          <a:srgbClr val="666666"/>
                        </a:solidFill>
                        <a:latin typeface="Zen Kaku Gothic Antique Medium"/>
                        <a:ea typeface="Zen Kaku Gothic Antique Medium"/>
                        <a:cs typeface="Zen Kaku Gothic Antique Medium"/>
                        <a:sym typeface="Zen Kaku Gothic Antique Medium"/>
                      </a:endParaRPr>
                    </a:p>
                  </a:txBody>
                  <a:tcPr marT="91425" marB="91425" marR="91425" marL="91425" anchor="ctr">
                    <a:solidFill>
                      <a:srgbClr val="DFD3CA"/>
                    </a:solidFill>
                  </a:tcPr>
                </a:tc>
              </a:tr>
            </a:tbl>
          </a:graphicData>
        </a:graphic>
      </p:graphicFrame>
      <p:graphicFrame>
        <p:nvGraphicFramePr>
          <p:cNvPr id="175" name="Google Shape;175;p27"/>
          <p:cNvGraphicFramePr/>
          <p:nvPr/>
        </p:nvGraphicFramePr>
        <p:xfrm>
          <a:off x="581400" y="2536325"/>
          <a:ext cx="3000000" cy="3000000"/>
        </p:xfrm>
        <a:graphic>
          <a:graphicData uri="http://schemas.openxmlformats.org/drawingml/2006/table">
            <a:tbl>
              <a:tblPr>
                <a:noFill/>
                <a:tableStyleId>{6DB8D637-47AD-4F24-ADF2-8901461B431E}</a:tableStyleId>
              </a:tblPr>
              <a:tblGrid>
                <a:gridCol w="2750300"/>
                <a:gridCol w="2750300"/>
                <a:gridCol w="2750300"/>
              </a:tblGrid>
              <a:tr h="1960275">
                <a:tc>
                  <a:txBody>
                    <a:bodyPr/>
                    <a:lstStyle/>
                    <a:p>
                      <a:pPr indent="0" lvl="0" marL="0" rtl="0" algn="ctr">
                        <a:spcBef>
                          <a:spcPts val="0"/>
                        </a:spcBef>
                        <a:spcAft>
                          <a:spcPts val="0"/>
                        </a:spcAft>
                        <a:buNone/>
                      </a:pPr>
                      <a:r>
                        <a:rPr lang="ja" sz="2200">
                          <a:solidFill>
                            <a:srgbClr val="666666"/>
                          </a:solidFill>
                          <a:latin typeface="Zen Kaku Gothic Antique Medium"/>
                          <a:ea typeface="Zen Kaku Gothic Antique Medium"/>
                          <a:cs typeface="Zen Kaku Gothic Antique Medium"/>
                          <a:sym typeface="Zen Kaku Gothic Antique Medium"/>
                        </a:rPr>
                        <a:t>注文確認や</a:t>
                      </a:r>
                      <a:endParaRPr sz="2200">
                        <a:solidFill>
                          <a:srgbClr val="666666"/>
                        </a:solidFill>
                        <a:latin typeface="Zen Kaku Gothic Antique Medium"/>
                        <a:ea typeface="Zen Kaku Gothic Antique Medium"/>
                        <a:cs typeface="Zen Kaku Gothic Antique Medium"/>
                        <a:sym typeface="Zen Kaku Gothic Antique Medium"/>
                      </a:endParaRPr>
                    </a:p>
                    <a:p>
                      <a:pPr indent="0" lvl="0" marL="0" rtl="0" algn="ctr">
                        <a:spcBef>
                          <a:spcPts val="0"/>
                        </a:spcBef>
                        <a:spcAft>
                          <a:spcPts val="0"/>
                        </a:spcAft>
                        <a:buNone/>
                      </a:pPr>
                      <a:r>
                        <a:rPr lang="ja" sz="2200">
                          <a:solidFill>
                            <a:srgbClr val="666666"/>
                          </a:solidFill>
                          <a:latin typeface="Zen Kaku Gothic Antique Medium"/>
                          <a:ea typeface="Zen Kaku Gothic Antique Medium"/>
                          <a:cs typeface="Zen Kaku Gothic Antique Medium"/>
                          <a:sym typeface="Zen Kaku Gothic Antique Medium"/>
                        </a:rPr>
                        <a:t>発送通知を</a:t>
                      </a:r>
                      <a:r>
                        <a:rPr lang="ja" sz="2200">
                          <a:solidFill>
                            <a:srgbClr val="FF0000"/>
                          </a:solidFill>
                          <a:latin typeface="Zen Kaku Gothic Antique Medium"/>
                          <a:ea typeface="Zen Kaku Gothic Antique Medium"/>
                          <a:cs typeface="Zen Kaku Gothic Antique Medium"/>
                          <a:sym typeface="Zen Kaku Gothic Antique Medium"/>
                        </a:rPr>
                        <a:t>メール</a:t>
                      </a:r>
                      <a:r>
                        <a:rPr lang="ja" sz="2200">
                          <a:solidFill>
                            <a:srgbClr val="666666"/>
                          </a:solidFill>
                          <a:latin typeface="Zen Kaku Gothic Antique Medium"/>
                          <a:ea typeface="Zen Kaku Gothic Antique Medium"/>
                          <a:cs typeface="Zen Kaku Gothic Antique Medium"/>
                          <a:sym typeface="Zen Kaku Gothic Antique Medium"/>
                        </a:rPr>
                        <a:t>で</a:t>
                      </a:r>
                      <a:endParaRPr sz="2200">
                        <a:solidFill>
                          <a:srgbClr val="666666"/>
                        </a:solidFill>
                        <a:latin typeface="Zen Kaku Gothic Antique Medium"/>
                        <a:ea typeface="Zen Kaku Gothic Antique Medium"/>
                        <a:cs typeface="Zen Kaku Gothic Antique Medium"/>
                        <a:sym typeface="Zen Kaku Gothic Antique Medium"/>
                      </a:endParaRPr>
                    </a:p>
                    <a:p>
                      <a:pPr indent="0" lvl="0" marL="0" rtl="0" algn="ctr">
                        <a:spcBef>
                          <a:spcPts val="0"/>
                        </a:spcBef>
                        <a:spcAft>
                          <a:spcPts val="0"/>
                        </a:spcAft>
                        <a:buNone/>
                      </a:pPr>
                      <a:r>
                        <a:rPr lang="ja" sz="2200">
                          <a:solidFill>
                            <a:srgbClr val="666666"/>
                          </a:solidFill>
                          <a:latin typeface="Zen Kaku Gothic Antique Medium"/>
                          <a:ea typeface="Zen Kaku Gothic Antique Medium"/>
                          <a:cs typeface="Zen Kaku Gothic Antique Medium"/>
                          <a:sym typeface="Zen Kaku Gothic Antique Medium"/>
                        </a:rPr>
                        <a:t>お知らせ</a:t>
                      </a:r>
                      <a:endParaRPr sz="2200">
                        <a:solidFill>
                          <a:srgbClr val="666666"/>
                        </a:solidFill>
                        <a:latin typeface="Zen Kaku Gothic Antique Medium"/>
                        <a:ea typeface="Zen Kaku Gothic Antique Medium"/>
                        <a:cs typeface="Zen Kaku Gothic Antique Medium"/>
                        <a:sym typeface="Zen Kaku Gothic Antique Medium"/>
                      </a:endParaRPr>
                    </a:p>
                  </a:txBody>
                  <a:tcPr marT="91425" marB="91425" marR="91425" marL="91425" anchor="ctr"/>
                </a:tc>
                <a:tc>
                  <a:txBody>
                    <a:bodyPr/>
                    <a:lstStyle/>
                    <a:p>
                      <a:pPr indent="0" lvl="0" marL="0" rtl="0" algn="ctr">
                        <a:spcBef>
                          <a:spcPts val="0"/>
                        </a:spcBef>
                        <a:spcAft>
                          <a:spcPts val="0"/>
                        </a:spcAft>
                        <a:buNone/>
                      </a:pPr>
                      <a:r>
                        <a:rPr lang="ja" sz="2200">
                          <a:solidFill>
                            <a:srgbClr val="666666"/>
                          </a:solidFill>
                          <a:latin typeface="Zen Kaku Gothic Antique Medium"/>
                          <a:ea typeface="Zen Kaku Gothic Antique Medium"/>
                          <a:cs typeface="Zen Kaku Gothic Antique Medium"/>
                          <a:sym typeface="Zen Kaku Gothic Antique Medium"/>
                        </a:rPr>
                        <a:t>安全な</a:t>
                      </a:r>
                      <a:endParaRPr sz="2200">
                        <a:solidFill>
                          <a:srgbClr val="666666"/>
                        </a:solidFill>
                        <a:latin typeface="Zen Kaku Gothic Antique Medium"/>
                        <a:ea typeface="Zen Kaku Gothic Antique Medium"/>
                        <a:cs typeface="Zen Kaku Gothic Antique Medium"/>
                        <a:sym typeface="Zen Kaku Gothic Antique Medium"/>
                      </a:endParaRPr>
                    </a:p>
                    <a:p>
                      <a:pPr indent="0" lvl="0" marL="0" rtl="0" algn="ctr">
                        <a:spcBef>
                          <a:spcPts val="0"/>
                        </a:spcBef>
                        <a:spcAft>
                          <a:spcPts val="0"/>
                        </a:spcAft>
                        <a:buNone/>
                      </a:pPr>
                      <a:r>
                        <a:rPr lang="ja" sz="2200">
                          <a:solidFill>
                            <a:srgbClr val="FF0000"/>
                          </a:solidFill>
                          <a:latin typeface="Zen Kaku Gothic Antique Medium"/>
                          <a:ea typeface="Zen Kaku Gothic Antique Medium"/>
                          <a:cs typeface="Zen Kaku Gothic Antique Medium"/>
                          <a:sym typeface="Zen Kaku Gothic Antique Medium"/>
                        </a:rPr>
                        <a:t>オンライン</a:t>
                      </a:r>
                      <a:endParaRPr sz="2200">
                        <a:solidFill>
                          <a:srgbClr val="FF0000"/>
                        </a:solidFill>
                        <a:latin typeface="Zen Kaku Gothic Antique Medium"/>
                        <a:ea typeface="Zen Kaku Gothic Antique Medium"/>
                        <a:cs typeface="Zen Kaku Gothic Antique Medium"/>
                        <a:sym typeface="Zen Kaku Gothic Antique Medium"/>
                      </a:endParaRPr>
                    </a:p>
                    <a:p>
                      <a:pPr indent="0" lvl="0" marL="0" rtl="0" algn="ctr">
                        <a:spcBef>
                          <a:spcPts val="0"/>
                        </a:spcBef>
                        <a:spcAft>
                          <a:spcPts val="0"/>
                        </a:spcAft>
                        <a:buNone/>
                      </a:pPr>
                      <a:r>
                        <a:rPr lang="ja" sz="2200">
                          <a:solidFill>
                            <a:srgbClr val="FF0000"/>
                          </a:solidFill>
                          <a:latin typeface="Zen Kaku Gothic Antique Medium"/>
                          <a:ea typeface="Zen Kaku Gothic Antique Medium"/>
                          <a:cs typeface="Zen Kaku Gothic Antique Medium"/>
                          <a:sym typeface="Zen Kaku Gothic Antique Medium"/>
                        </a:rPr>
                        <a:t>決済</a:t>
                      </a:r>
                      <a:r>
                        <a:rPr lang="ja" sz="2200">
                          <a:solidFill>
                            <a:srgbClr val="666666"/>
                          </a:solidFill>
                          <a:latin typeface="Zen Kaku Gothic Antique Medium"/>
                          <a:ea typeface="Zen Kaku Gothic Antique Medium"/>
                          <a:cs typeface="Zen Kaku Gothic Antique Medium"/>
                          <a:sym typeface="Zen Kaku Gothic Antique Medium"/>
                        </a:rPr>
                        <a:t>を提供</a:t>
                      </a:r>
                      <a:endParaRPr sz="2200">
                        <a:solidFill>
                          <a:srgbClr val="666666"/>
                        </a:solidFill>
                        <a:latin typeface="Zen Kaku Gothic Antique Medium"/>
                        <a:ea typeface="Zen Kaku Gothic Antique Medium"/>
                        <a:cs typeface="Zen Kaku Gothic Antique Medium"/>
                        <a:sym typeface="Zen Kaku Gothic Antique Medium"/>
                      </a:endParaRPr>
                    </a:p>
                  </a:txBody>
                  <a:tcPr marT="91425" marB="91425" marR="91425" marL="91425" anchor="ctr"/>
                </a:tc>
                <a:tc>
                  <a:txBody>
                    <a:bodyPr/>
                    <a:lstStyle/>
                    <a:p>
                      <a:pPr indent="0" lvl="0" marL="0" rtl="0" algn="ctr">
                        <a:spcBef>
                          <a:spcPts val="0"/>
                        </a:spcBef>
                        <a:spcAft>
                          <a:spcPts val="0"/>
                        </a:spcAft>
                        <a:buNone/>
                      </a:pPr>
                      <a:r>
                        <a:rPr lang="ja" sz="2200">
                          <a:solidFill>
                            <a:srgbClr val="666666"/>
                          </a:solidFill>
                          <a:latin typeface="Zen Kaku Gothic Antique Medium"/>
                          <a:ea typeface="Zen Kaku Gothic Antique Medium"/>
                          <a:cs typeface="Zen Kaku Gothic Antique Medium"/>
                          <a:sym typeface="Zen Kaku Gothic Antique Medium"/>
                        </a:rPr>
                        <a:t>商品を</a:t>
                      </a:r>
                      <a:endParaRPr sz="2200">
                        <a:solidFill>
                          <a:srgbClr val="666666"/>
                        </a:solidFill>
                        <a:latin typeface="Zen Kaku Gothic Antique Medium"/>
                        <a:ea typeface="Zen Kaku Gothic Antique Medium"/>
                        <a:cs typeface="Zen Kaku Gothic Antique Medium"/>
                        <a:sym typeface="Zen Kaku Gothic Antique Medium"/>
                      </a:endParaRPr>
                    </a:p>
                    <a:p>
                      <a:pPr indent="0" lvl="0" marL="0" rtl="0" algn="ctr">
                        <a:spcBef>
                          <a:spcPts val="0"/>
                        </a:spcBef>
                        <a:spcAft>
                          <a:spcPts val="0"/>
                        </a:spcAft>
                        <a:buNone/>
                      </a:pPr>
                      <a:r>
                        <a:rPr lang="ja" sz="2200">
                          <a:solidFill>
                            <a:srgbClr val="FF0000"/>
                          </a:solidFill>
                          <a:latin typeface="Zen Kaku Gothic Antique Medium"/>
                          <a:ea typeface="Zen Kaku Gothic Antique Medium"/>
                          <a:cs typeface="Zen Kaku Gothic Antique Medium"/>
                          <a:sym typeface="Zen Kaku Gothic Antique Medium"/>
                        </a:rPr>
                        <a:t>お気に入り</a:t>
                      </a:r>
                      <a:r>
                        <a:rPr lang="ja" sz="2200">
                          <a:solidFill>
                            <a:srgbClr val="666666"/>
                          </a:solidFill>
                          <a:latin typeface="Zen Kaku Gothic Antique Medium"/>
                          <a:ea typeface="Zen Kaku Gothic Antique Medium"/>
                          <a:cs typeface="Zen Kaku Gothic Antique Medium"/>
                          <a:sym typeface="Zen Kaku Gothic Antique Medium"/>
                        </a:rPr>
                        <a:t>に</a:t>
                      </a:r>
                      <a:endParaRPr sz="2200">
                        <a:solidFill>
                          <a:srgbClr val="666666"/>
                        </a:solidFill>
                        <a:latin typeface="Zen Kaku Gothic Antique Medium"/>
                        <a:ea typeface="Zen Kaku Gothic Antique Medium"/>
                        <a:cs typeface="Zen Kaku Gothic Antique Medium"/>
                        <a:sym typeface="Zen Kaku Gothic Antique Medium"/>
                      </a:endParaRPr>
                    </a:p>
                    <a:p>
                      <a:pPr indent="0" lvl="0" marL="0" rtl="0" algn="ctr">
                        <a:spcBef>
                          <a:spcPts val="0"/>
                        </a:spcBef>
                        <a:spcAft>
                          <a:spcPts val="0"/>
                        </a:spcAft>
                        <a:buNone/>
                      </a:pPr>
                      <a:r>
                        <a:rPr lang="ja" sz="2200">
                          <a:solidFill>
                            <a:srgbClr val="666666"/>
                          </a:solidFill>
                          <a:latin typeface="Zen Kaku Gothic Antique Medium"/>
                          <a:ea typeface="Zen Kaku Gothic Antique Medium"/>
                          <a:cs typeface="Zen Kaku Gothic Antique Medium"/>
                          <a:sym typeface="Zen Kaku Gothic Antique Medium"/>
                        </a:rPr>
                        <a:t>追加できる</a:t>
                      </a:r>
                      <a:endParaRPr sz="2200">
                        <a:solidFill>
                          <a:srgbClr val="666666"/>
                        </a:solidFill>
                        <a:latin typeface="Zen Kaku Gothic Antique Medium"/>
                        <a:ea typeface="Zen Kaku Gothic Antique Medium"/>
                        <a:cs typeface="Zen Kaku Gothic Antique Medium"/>
                        <a:sym typeface="Zen Kaku Gothic Antique Medium"/>
                      </a:endParaRPr>
                    </a:p>
                  </a:txBody>
                  <a:tcPr marT="91425" marB="91425" marR="91425" marL="91425" anchor="ct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EEEEEE"/>
        </a:solidFill>
      </p:bgPr>
    </p:bg>
    <p:spTree>
      <p:nvGrpSpPr>
        <p:cNvPr id="179" name="Shape 179"/>
        <p:cNvGrpSpPr/>
        <p:nvPr/>
      </p:nvGrpSpPr>
      <p:grpSpPr>
        <a:xfrm>
          <a:off x="0" y="0"/>
          <a:ext cx="0" cy="0"/>
          <a:chOff x="0" y="0"/>
          <a:chExt cx="0" cy="0"/>
        </a:xfrm>
      </p:grpSpPr>
      <p:sp>
        <p:nvSpPr>
          <p:cNvPr id="180" name="Google Shape;18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latin typeface="Zen Kaku Gothic Antique Medium"/>
                <a:ea typeface="Zen Kaku Gothic Antique Medium"/>
                <a:cs typeface="Zen Kaku Gothic Antique Medium"/>
                <a:sym typeface="Zen Kaku Gothic Antique Medium"/>
              </a:rPr>
              <a:t>機能紹介　こだわりポイント</a:t>
            </a:r>
            <a:endParaRPr>
              <a:latin typeface="Zen Kaku Gothic Antique Medium"/>
              <a:ea typeface="Zen Kaku Gothic Antique Medium"/>
              <a:cs typeface="Zen Kaku Gothic Antique Medium"/>
              <a:sym typeface="Zen Kaku Gothic Antique Medium"/>
            </a:endParaRPr>
          </a:p>
        </p:txBody>
      </p:sp>
      <p:graphicFrame>
        <p:nvGraphicFramePr>
          <p:cNvPr id="181" name="Google Shape;181;p28"/>
          <p:cNvGraphicFramePr/>
          <p:nvPr/>
        </p:nvGraphicFramePr>
        <p:xfrm>
          <a:off x="531450" y="1608175"/>
          <a:ext cx="3000000" cy="3000000"/>
        </p:xfrm>
        <a:graphic>
          <a:graphicData uri="http://schemas.openxmlformats.org/drawingml/2006/table">
            <a:tbl>
              <a:tblPr>
                <a:noFill/>
                <a:tableStyleId>{6DB8D637-47AD-4F24-ADF2-8901461B431E}</a:tableStyleId>
              </a:tblPr>
              <a:tblGrid>
                <a:gridCol w="2766950"/>
                <a:gridCol w="2766950"/>
                <a:gridCol w="2766950"/>
              </a:tblGrid>
              <a:tr h="824125">
                <a:tc>
                  <a:txBody>
                    <a:bodyPr/>
                    <a:lstStyle/>
                    <a:p>
                      <a:pPr indent="0" lvl="0" marL="0" rtl="0" algn="ctr">
                        <a:spcBef>
                          <a:spcPts val="0"/>
                        </a:spcBef>
                        <a:spcAft>
                          <a:spcPts val="0"/>
                        </a:spcAft>
                        <a:buNone/>
                      </a:pPr>
                      <a:r>
                        <a:rPr lang="ja" sz="2300">
                          <a:solidFill>
                            <a:srgbClr val="666666"/>
                          </a:solidFill>
                          <a:latin typeface="Zen Kaku Gothic Antique Medium"/>
                          <a:ea typeface="Zen Kaku Gothic Antique Medium"/>
                          <a:cs typeface="Zen Kaku Gothic Antique Medium"/>
                          <a:sym typeface="Zen Kaku Gothic Antique Medium"/>
                        </a:rPr>
                        <a:t>ログイン</a:t>
                      </a:r>
                      <a:endParaRPr sz="2300">
                        <a:solidFill>
                          <a:srgbClr val="666666"/>
                        </a:solidFill>
                        <a:latin typeface="Zen Kaku Gothic Antique Medium"/>
                        <a:ea typeface="Zen Kaku Gothic Antique Medium"/>
                        <a:cs typeface="Zen Kaku Gothic Antique Medium"/>
                        <a:sym typeface="Zen Kaku Gothic Antique Medium"/>
                      </a:endParaRPr>
                    </a:p>
                    <a:p>
                      <a:pPr indent="0" lvl="0" marL="0" rtl="0" algn="ctr">
                        <a:spcBef>
                          <a:spcPts val="0"/>
                        </a:spcBef>
                        <a:spcAft>
                          <a:spcPts val="0"/>
                        </a:spcAft>
                        <a:buClr>
                          <a:schemeClr val="dk1"/>
                        </a:buClr>
                        <a:buSzPts val="1100"/>
                        <a:buFont typeface="Arial"/>
                        <a:buNone/>
                      </a:pPr>
                      <a:r>
                        <a:rPr lang="ja" sz="2300">
                          <a:solidFill>
                            <a:srgbClr val="666666"/>
                          </a:solidFill>
                          <a:latin typeface="Zen Kaku Gothic Antique Medium"/>
                          <a:ea typeface="Zen Kaku Gothic Antique Medium"/>
                          <a:cs typeface="Zen Kaku Gothic Antique Medium"/>
                          <a:sym typeface="Zen Kaku Gothic Antique Medium"/>
                        </a:rPr>
                        <a:t>フィルター</a:t>
                      </a:r>
                      <a:endParaRPr sz="2300">
                        <a:solidFill>
                          <a:srgbClr val="666666"/>
                        </a:solidFill>
                        <a:latin typeface="Zen Kaku Gothic Antique Medium"/>
                        <a:ea typeface="Zen Kaku Gothic Antique Medium"/>
                        <a:cs typeface="Zen Kaku Gothic Antique Medium"/>
                        <a:sym typeface="Zen Kaku Gothic Antique Medium"/>
                      </a:endParaRPr>
                    </a:p>
                  </a:txBody>
                  <a:tcPr marT="91425" marB="91425" marR="91425" marL="91425" anchor="ctr">
                    <a:solidFill>
                      <a:srgbClr val="DFD3CA"/>
                    </a:solidFill>
                  </a:tcPr>
                </a:tc>
                <a:tc>
                  <a:txBody>
                    <a:bodyPr/>
                    <a:lstStyle/>
                    <a:p>
                      <a:pPr indent="0" lvl="0" marL="0" rtl="0" algn="ctr">
                        <a:spcBef>
                          <a:spcPts val="0"/>
                        </a:spcBef>
                        <a:spcAft>
                          <a:spcPts val="0"/>
                        </a:spcAft>
                        <a:buClr>
                          <a:schemeClr val="dk1"/>
                        </a:buClr>
                        <a:buSzPts val="1100"/>
                        <a:buFont typeface="Arial"/>
                        <a:buNone/>
                      </a:pPr>
                      <a:r>
                        <a:rPr lang="ja" sz="2300">
                          <a:solidFill>
                            <a:srgbClr val="666666"/>
                          </a:solidFill>
                          <a:latin typeface="Zen Kaku Gothic Antique Medium"/>
                          <a:ea typeface="Zen Kaku Gothic Antique Medium"/>
                          <a:cs typeface="Zen Kaku Gothic Antique Medium"/>
                          <a:sym typeface="Zen Kaku Gothic Antique Medium"/>
                        </a:rPr>
                        <a:t>UI</a:t>
                      </a:r>
                      <a:endParaRPr sz="2300">
                        <a:solidFill>
                          <a:srgbClr val="666666"/>
                        </a:solidFill>
                        <a:latin typeface="Zen Kaku Gothic Antique Medium"/>
                        <a:ea typeface="Zen Kaku Gothic Antique Medium"/>
                        <a:cs typeface="Zen Kaku Gothic Antique Medium"/>
                        <a:sym typeface="Zen Kaku Gothic Antique Medium"/>
                      </a:endParaRPr>
                    </a:p>
                  </a:txBody>
                  <a:tcPr marT="91425" marB="91425" marR="91425" marL="91425" anchor="ctr">
                    <a:solidFill>
                      <a:srgbClr val="DFD3CA"/>
                    </a:solidFill>
                  </a:tcPr>
                </a:tc>
                <a:tc>
                  <a:txBody>
                    <a:bodyPr/>
                    <a:lstStyle/>
                    <a:p>
                      <a:pPr indent="0" lvl="0" marL="0" rtl="0" algn="ctr">
                        <a:spcBef>
                          <a:spcPts val="0"/>
                        </a:spcBef>
                        <a:spcAft>
                          <a:spcPts val="0"/>
                        </a:spcAft>
                        <a:buNone/>
                      </a:pPr>
                      <a:r>
                        <a:rPr lang="ja" sz="2300">
                          <a:solidFill>
                            <a:srgbClr val="666666"/>
                          </a:solidFill>
                          <a:latin typeface="Zen Kaku Gothic Antique Medium"/>
                          <a:ea typeface="Zen Kaku Gothic Antique Medium"/>
                          <a:cs typeface="Zen Kaku Gothic Antique Medium"/>
                          <a:sym typeface="Zen Kaku Gothic Antique Medium"/>
                        </a:rPr>
                        <a:t>背景の変更</a:t>
                      </a:r>
                      <a:endParaRPr sz="2300">
                        <a:solidFill>
                          <a:srgbClr val="666666"/>
                        </a:solidFill>
                        <a:latin typeface="Zen Kaku Gothic Antique Medium"/>
                        <a:ea typeface="Zen Kaku Gothic Antique Medium"/>
                        <a:cs typeface="Zen Kaku Gothic Antique Medium"/>
                        <a:sym typeface="Zen Kaku Gothic Antique Medium"/>
                      </a:endParaRPr>
                    </a:p>
                  </a:txBody>
                  <a:tcPr marT="91425" marB="91425" marR="91425" marL="91425" anchor="ctr">
                    <a:solidFill>
                      <a:srgbClr val="DFD3CA"/>
                    </a:solidFill>
                  </a:tcPr>
                </a:tc>
              </a:tr>
            </a:tbl>
          </a:graphicData>
        </a:graphic>
      </p:graphicFrame>
      <p:graphicFrame>
        <p:nvGraphicFramePr>
          <p:cNvPr id="182" name="Google Shape;182;p28"/>
          <p:cNvGraphicFramePr/>
          <p:nvPr/>
        </p:nvGraphicFramePr>
        <p:xfrm>
          <a:off x="531450" y="2492050"/>
          <a:ext cx="3000000" cy="3000000"/>
        </p:xfrm>
        <a:graphic>
          <a:graphicData uri="http://schemas.openxmlformats.org/drawingml/2006/table">
            <a:tbl>
              <a:tblPr>
                <a:noFill/>
                <a:tableStyleId>{6DB8D637-47AD-4F24-ADF2-8901461B431E}</a:tableStyleId>
              </a:tblPr>
              <a:tblGrid>
                <a:gridCol w="2766950"/>
                <a:gridCol w="2766950"/>
                <a:gridCol w="2766950"/>
              </a:tblGrid>
              <a:tr h="1960275">
                <a:tc>
                  <a:txBody>
                    <a:bodyPr/>
                    <a:lstStyle/>
                    <a:p>
                      <a:pPr indent="0" lvl="0" marL="0" rtl="0" algn="ctr">
                        <a:spcBef>
                          <a:spcPts val="0"/>
                        </a:spcBef>
                        <a:spcAft>
                          <a:spcPts val="0"/>
                        </a:spcAft>
                        <a:buNone/>
                      </a:pPr>
                      <a:r>
                        <a:rPr lang="ja" sz="2200">
                          <a:solidFill>
                            <a:srgbClr val="FF0000"/>
                          </a:solidFill>
                          <a:latin typeface="Zen Kaku Gothic Antique Medium"/>
                          <a:ea typeface="Zen Kaku Gothic Antique Medium"/>
                          <a:cs typeface="Zen Kaku Gothic Antique Medium"/>
                          <a:sym typeface="Zen Kaku Gothic Antique Medium"/>
                        </a:rPr>
                        <a:t>認証された</a:t>
                      </a:r>
                      <a:endParaRPr sz="2200">
                        <a:solidFill>
                          <a:srgbClr val="FF0000"/>
                        </a:solidFill>
                        <a:latin typeface="Zen Kaku Gothic Antique Medium"/>
                        <a:ea typeface="Zen Kaku Gothic Antique Medium"/>
                        <a:cs typeface="Zen Kaku Gothic Antique Medium"/>
                        <a:sym typeface="Zen Kaku Gothic Antique Medium"/>
                      </a:endParaRPr>
                    </a:p>
                    <a:p>
                      <a:pPr indent="0" lvl="0" marL="0" rtl="0" algn="ctr">
                        <a:spcBef>
                          <a:spcPts val="0"/>
                        </a:spcBef>
                        <a:spcAft>
                          <a:spcPts val="0"/>
                        </a:spcAft>
                        <a:buNone/>
                      </a:pPr>
                      <a:r>
                        <a:rPr lang="ja" sz="2200">
                          <a:solidFill>
                            <a:srgbClr val="FF0000"/>
                          </a:solidFill>
                          <a:latin typeface="Zen Kaku Gothic Antique Medium"/>
                          <a:ea typeface="Zen Kaku Gothic Antique Medium"/>
                          <a:cs typeface="Zen Kaku Gothic Antique Medium"/>
                          <a:sym typeface="Zen Kaku Gothic Antique Medium"/>
                        </a:rPr>
                        <a:t>ユーザー</a:t>
                      </a:r>
                      <a:r>
                        <a:rPr lang="ja" sz="2200">
                          <a:solidFill>
                            <a:srgbClr val="666666"/>
                          </a:solidFill>
                          <a:latin typeface="Zen Kaku Gothic Antique Medium"/>
                          <a:ea typeface="Zen Kaku Gothic Antique Medium"/>
                          <a:cs typeface="Zen Kaku Gothic Antique Medium"/>
                          <a:sym typeface="Zen Kaku Gothic Antique Medium"/>
                        </a:rPr>
                        <a:t>のみ</a:t>
                      </a:r>
                      <a:endParaRPr sz="2200">
                        <a:solidFill>
                          <a:srgbClr val="666666"/>
                        </a:solidFill>
                        <a:latin typeface="Zen Kaku Gothic Antique Medium"/>
                        <a:ea typeface="Zen Kaku Gothic Antique Medium"/>
                        <a:cs typeface="Zen Kaku Gothic Antique Medium"/>
                        <a:sym typeface="Zen Kaku Gothic Antique Medium"/>
                      </a:endParaRPr>
                    </a:p>
                    <a:p>
                      <a:pPr indent="0" lvl="0" marL="0" rtl="0" algn="ctr">
                        <a:spcBef>
                          <a:spcPts val="0"/>
                        </a:spcBef>
                        <a:spcAft>
                          <a:spcPts val="0"/>
                        </a:spcAft>
                        <a:buClr>
                          <a:schemeClr val="dk1"/>
                        </a:buClr>
                        <a:buSzPts val="1100"/>
                        <a:buFont typeface="Arial"/>
                        <a:buNone/>
                      </a:pPr>
                      <a:r>
                        <a:rPr lang="ja" sz="2200">
                          <a:solidFill>
                            <a:srgbClr val="666666"/>
                          </a:solidFill>
                          <a:latin typeface="Zen Kaku Gothic Antique Medium"/>
                          <a:ea typeface="Zen Kaku Gothic Antique Medium"/>
                          <a:cs typeface="Zen Kaku Gothic Antique Medium"/>
                          <a:sym typeface="Zen Kaku Gothic Antique Medium"/>
                        </a:rPr>
                        <a:t>アクセス可能</a:t>
                      </a:r>
                      <a:endParaRPr sz="2200">
                        <a:solidFill>
                          <a:srgbClr val="666666"/>
                        </a:solidFill>
                        <a:latin typeface="Zen Kaku Gothic Antique Medium"/>
                        <a:ea typeface="Zen Kaku Gothic Antique Medium"/>
                        <a:cs typeface="Zen Kaku Gothic Antique Medium"/>
                        <a:sym typeface="Zen Kaku Gothic Antique Medium"/>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ja" sz="2200">
                          <a:solidFill>
                            <a:srgbClr val="FF0000"/>
                          </a:solidFill>
                          <a:latin typeface="Zen Kaku Gothic Antique Medium"/>
                          <a:ea typeface="Zen Kaku Gothic Antique Medium"/>
                          <a:cs typeface="Zen Kaku Gothic Antique Medium"/>
                          <a:sym typeface="Zen Kaku Gothic Antique Medium"/>
                        </a:rPr>
                        <a:t>鮮やかな</a:t>
                      </a:r>
                      <a:r>
                        <a:rPr lang="ja" sz="2200">
                          <a:solidFill>
                            <a:srgbClr val="666666"/>
                          </a:solidFill>
                          <a:latin typeface="Zen Kaku Gothic Antique Medium"/>
                          <a:ea typeface="Zen Kaku Gothic Antique Medium"/>
                          <a:cs typeface="Zen Kaku Gothic Antique Medium"/>
                          <a:sym typeface="Zen Kaku Gothic Antique Medium"/>
                        </a:rPr>
                        <a:t>UI</a:t>
                      </a:r>
                      <a:endParaRPr sz="2200">
                        <a:solidFill>
                          <a:srgbClr val="666666"/>
                        </a:solidFill>
                        <a:latin typeface="Zen Kaku Gothic Antique Medium"/>
                        <a:ea typeface="Zen Kaku Gothic Antique Medium"/>
                        <a:cs typeface="Zen Kaku Gothic Antique Medium"/>
                        <a:sym typeface="Zen Kaku Gothic Antique Medium"/>
                      </a:endParaRPr>
                    </a:p>
                    <a:p>
                      <a:pPr indent="457200" lvl="0" marL="0" rtl="0" algn="ctr">
                        <a:spcBef>
                          <a:spcPts val="0"/>
                        </a:spcBef>
                        <a:spcAft>
                          <a:spcPts val="0"/>
                        </a:spcAft>
                        <a:buNone/>
                      </a:pPr>
                      <a:r>
                        <a:t/>
                      </a:r>
                      <a:endParaRPr sz="2200">
                        <a:solidFill>
                          <a:srgbClr val="666666"/>
                        </a:solidFill>
                        <a:latin typeface="Zen Kaku Gothic Antique Medium"/>
                        <a:ea typeface="Zen Kaku Gothic Antique Medium"/>
                        <a:cs typeface="Zen Kaku Gothic Antique Medium"/>
                        <a:sym typeface="Zen Kaku Gothic Antique Medium"/>
                      </a:endParaRPr>
                    </a:p>
                    <a:p>
                      <a:pPr indent="0" lvl="0" marL="0" rtl="0" algn="ctr">
                        <a:spcBef>
                          <a:spcPts val="0"/>
                        </a:spcBef>
                        <a:spcAft>
                          <a:spcPts val="0"/>
                        </a:spcAft>
                        <a:buNone/>
                      </a:pPr>
                      <a:r>
                        <a:rPr lang="ja" sz="2200">
                          <a:solidFill>
                            <a:srgbClr val="666666"/>
                          </a:solidFill>
                          <a:latin typeface="Zen Kaku Gothic Antique Medium"/>
                          <a:ea typeface="Zen Kaku Gothic Antique Medium"/>
                          <a:cs typeface="Zen Kaku Gothic Antique Medium"/>
                          <a:sym typeface="Zen Kaku Gothic Antique Medium"/>
                        </a:rPr>
                        <a:t>非同期による</a:t>
                      </a:r>
                      <a:endParaRPr sz="2200">
                        <a:solidFill>
                          <a:srgbClr val="666666"/>
                        </a:solidFill>
                        <a:latin typeface="Zen Kaku Gothic Antique Medium"/>
                        <a:ea typeface="Zen Kaku Gothic Antique Medium"/>
                        <a:cs typeface="Zen Kaku Gothic Antique Medium"/>
                        <a:sym typeface="Zen Kaku Gothic Antique Medium"/>
                      </a:endParaRPr>
                    </a:p>
                    <a:p>
                      <a:pPr indent="0" lvl="0" marL="0" rtl="0" algn="ctr">
                        <a:spcBef>
                          <a:spcPts val="0"/>
                        </a:spcBef>
                        <a:spcAft>
                          <a:spcPts val="0"/>
                        </a:spcAft>
                        <a:buClr>
                          <a:schemeClr val="dk1"/>
                        </a:buClr>
                        <a:buSzPts val="1100"/>
                        <a:buFont typeface="Arial"/>
                        <a:buNone/>
                      </a:pPr>
                      <a:r>
                        <a:rPr lang="ja" sz="2200">
                          <a:solidFill>
                            <a:srgbClr val="FF0000"/>
                          </a:solidFill>
                          <a:latin typeface="Zen Kaku Gothic Antique Medium"/>
                          <a:ea typeface="Zen Kaku Gothic Antique Medium"/>
                          <a:cs typeface="Zen Kaku Gothic Antique Medium"/>
                          <a:sym typeface="Zen Kaku Gothic Antique Medium"/>
                        </a:rPr>
                        <a:t>スムーズ</a:t>
                      </a:r>
                      <a:r>
                        <a:rPr lang="ja" sz="2200">
                          <a:solidFill>
                            <a:srgbClr val="666666"/>
                          </a:solidFill>
                          <a:latin typeface="Zen Kaku Gothic Antique Medium"/>
                          <a:ea typeface="Zen Kaku Gothic Antique Medium"/>
                          <a:cs typeface="Zen Kaku Gothic Antique Medium"/>
                          <a:sym typeface="Zen Kaku Gothic Antique Medium"/>
                        </a:rPr>
                        <a:t>なUX</a:t>
                      </a:r>
                      <a:endParaRPr sz="2200">
                        <a:solidFill>
                          <a:srgbClr val="666666"/>
                        </a:solidFill>
                        <a:latin typeface="Zen Kaku Gothic Antique Medium"/>
                        <a:ea typeface="Zen Kaku Gothic Antique Medium"/>
                        <a:cs typeface="Zen Kaku Gothic Antique Medium"/>
                        <a:sym typeface="Zen Kaku Gothic Antique Medium"/>
                      </a:endParaRPr>
                    </a:p>
                  </a:txBody>
                  <a:tcPr marT="91425" marB="91425" marR="91425" marL="91425" anchor="ctr"/>
                </a:tc>
                <a:tc>
                  <a:txBody>
                    <a:bodyPr/>
                    <a:lstStyle/>
                    <a:p>
                      <a:pPr indent="0" lvl="0" marL="0" rtl="0" algn="ctr">
                        <a:spcBef>
                          <a:spcPts val="0"/>
                        </a:spcBef>
                        <a:spcAft>
                          <a:spcPts val="0"/>
                        </a:spcAft>
                        <a:buNone/>
                      </a:pPr>
                      <a:r>
                        <a:rPr lang="ja" sz="2200">
                          <a:solidFill>
                            <a:srgbClr val="666666"/>
                          </a:solidFill>
                          <a:latin typeface="Zen Kaku Gothic Antique Medium"/>
                          <a:ea typeface="Zen Kaku Gothic Antique Medium"/>
                          <a:cs typeface="Zen Kaku Gothic Antique Medium"/>
                          <a:sym typeface="Zen Kaku Gothic Antique Medium"/>
                        </a:rPr>
                        <a:t>商品の</a:t>
                      </a:r>
                      <a:r>
                        <a:rPr lang="ja" sz="2200">
                          <a:solidFill>
                            <a:srgbClr val="FF0000"/>
                          </a:solidFill>
                          <a:latin typeface="Zen Kaku Gothic Antique Medium"/>
                          <a:ea typeface="Zen Kaku Gothic Antique Medium"/>
                          <a:cs typeface="Zen Kaku Gothic Antique Medium"/>
                          <a:sym typeface="Zen Kaku Gothic Antique Medium"/>
                        </a:rPr>
                        <a:t>背景の変更</a:t>
                      </a:r>
                      <a:endParaRPr sz="2200">
                        <a:solidFill>
                          <a:srgbClr val="FF0000"/>
                        </a:solidFill>
                        <a:latin typeface="Zen Kaku Gothic Antique Medium"/>
                        <a:ea typeface="Zen Kaku Gothic Antique Medium"/>
                        <a:cs typeface="Zen Kaku Gothic Antique Medium"/>
                        <a:sym typeface="Zen Kaku Gothic Antique Medium"/>
                      </a:endParaRPr>
                    </a:p>
                    <a:p>
                      <a:pPr indent="0" lvl="0" marL="0" rtl="0" algn="ctr">
                        <a:spcBef>
                          <a:spcPts val="0"/>
                        </a:spcBef>
                        <a:spcAft>
                          <a:spcPts val="0"/>
                        </a:spcAft>
                        <a:buNone/>
                      </a:pPr>
                      <a:r>
                        <a:rPr lang="ja" sz="2200">
                          <a:solidFill>
                            <a:srgbClr val="666666"/>
                          </a:solidFill>
                          <a:latin typeface="Zen Kaku Gothic Antique Medium"/>
                          <a:ea typeface="Zen Kaku Gothic Antique Medium"/>
                          <a:cs typeface="Zen Kaku Gothic Antique Medium"/>
                          <a:sym typeface="Zen Kaku Gothic Antique Medium"/>
                        </a:rPr>
                        <a:t>が可能</a:t>
                      </a:r>
                      <a:endParaRPr sz="2200">
                        <a:solidFill>
                          <a:srgbClr val="666666"/>
                        </a:solidFill>
                        <a:latin typeface="Zen Kaku Gothic Antique Medium"/>
                        <a:ea typeface="Zen Kaku Gothic Antique Medium"/>
                        <a:cs typeface="Zen Kaku Gothic Antique Medium"/>
                        <a:sym typeface="Zen Kaku Gothic Antique Medium"/>
                      </a:endParaRPr>
                    </a:p>
                    <a:p>
                      <a:pPr indent="0" lvl="0" marL="0" rtl="0" algn="ctr">
                        <a:spcBef>
                          <a:spcPts val="0"/>
                        </a:spcBef>
                        <a:spcAft>
                          <a:spcPts val="0"/>
                        </a:spcAft>
                        <a:buNone/>
                      </a:pPr>
                      <a:r>
                        <a:t/>
                      </a:r>
                      <a:endParaRPr sz="2200">
                        <a:solidFill>
                          <a:srgbClr val="666666"/>
                        </a:solidFill>
                        <a:latin typeface="Zen Kaku Gothic Antique Medium"/>
                        <a:ea typeface="Zen Kaku Gothic Antique Medium"/>
                        <a:cs typeface="Zen Kaku Gothic Antique Medium"/>
                        <a:sym typeface="Zen Kaku Gothic Antique Medium"/>
                      </a:endParaRPr>
                    </a:p>
                    <a:p>
                      <a:pPr indent="0" lvl="0" marL="0" rtl="0" algn="ctr">
                        <a:spcBef>
                          <a:spcPts val="0"/>
                        </a:spcBef>
                        <a:spcAft>
                          <a:spcPts val="0"/>
                        </a:spcAft>
                        <a:buNone/>
                      </a:pPr>
                      <a:r>
                        <a:rPr lang="ja" sz="2200">
                          <a:solidFill>
                            <a:srgbClr val="666666"/>
                          </a:solidFill>
                          <a:latin typeface="Zen Kaku Gothic Antique Medium"/>
                          <a:ea typeface="Zen Kaku Gothic Antique Medium"/>
                          <a:cs typeface="Zen Kaku Gothic Antique Medium"/>
                          <a:sym typeface="Zen Kaku Gothic Antique Medium"/>
                        </a:rPr>
                        <a:t>商品の</a:t>
                      </a:r>
                      <a:endParaRPr sz="2200">
                        <a:solidFill>
                          <a:srgbClr val="666666"/>
                        </a:solidFill>
                        <a:latin typeface="Zen Kaku Gothic Antique Medium"/>
                        <a:ea typeface="Zen Kaku Gothic Antique Medium"/>
                        <a:cs typeface="Zen Kaku Gothic Antique Medium"/>
                        <a:sym typeface="Zen Kaku Gothic Antique Medium"/>
                      </a:endParaRPr>
                    </a:p>
                    <a:p>
                      <a:pPr indent="0" lvl="0" marL="0" rtl="0" algn="ctr">
                        <a:spcBef>
                          <a:spcPts val="0"/>
                        </a:spcBef>
                        <a:spcAft>
                          <a:spcPts val="0"/>
                        </a:spcAft>
                        <a:buNone/>
                      </a:pPr>
                      <a:r>
                        <a:rPr lang="ja" sz="2200">
                          <a:solidFill>
                            <a:srgbClr val="666666"/>
                          </a:solidFill>
                          <a:latin typeface="Zen Kaku Gothic Antique Medium"/>
                          <a:ea typeface="Zen Kaku Gothic Antique Medium"/>
                          <a:cs typeface="Zen Kaku Gothic Antique Medium"/>
                          <a:sym typeface="Zen Kaku Gothic Antique Medium"/>
                        </a:rPr>
                        <a:t>イメージを</a:t>
                      </a:r>
                      <a:endParaRPr sz="2200">
                        <a:solidFill>
                          <a:srgbClr val="666666"/>
                        </a:solidFill>
                        <a:latin typeface="Zen Kaku Gothic Antique Medium"/>
                        <a:ea typeface="Zen Kaku Gothic Antique Medium"/>
                        <a:cs typeface="Zen Kaku Gothic Antique Medium"/>
                        <a:sym typeface="Zen Kaku Gothic Antique Medium"/>
                      </a:endParaRPr>
                    </a:p>
                    <a:p>
                      <a:pPr indent="0" lvl="0" marL="0" rtl="0" algn="ctr">
                        <a:spcBef>
                          <a:spcPts val="0"/>
                        </a:spcBef>
                        <a:spcAft>
                          <a:spcPts val="0"/>
                        </a:spcAft>
                        <a:buNone/>
                      </a:pPr>
                      <a:r>
                        <a:rPr lang="ja" sz="2200">
                          <a:solidFill>
                            <a:srgbClr val="666666"/>
                          </a:solidFill>
                          <a:latin typeface="Zen Kaku Gothic Antique Medium"/>
                          <a:ea typeface="Zen Kaku Gothic Antique Medium"/>
                          <a:cs typeface="Zen Kaku Gothic Antique Medium"/>
                          <a:sym typeface="Zen Kaku Gothic Antique Medium"/>
                        </a:rPr>
                        <a:t>つかめる</a:t>
                      </a:r>
                      <a:endParaRPr sz="2200">
                        <a:solidFill>
                          <a:srgbClr val="666666"/>
                        </a:solidFill>
                        <a:latin typeface="Zen Kaku Gothic Antique Medium"/>
                        <a:ea typeface="Zen Kaku Gothic Antique Medium"/>
                        <a:cs typeface="Zen Kaku Gothic Antique Medium"/>
                        <a:sym typeface="Zen Kaku Gothic Antique Medium"/>
                      </a:endParaRPr>
                    </a:p>
                  </a:txBody>
                  <a:tcPr marT="91425" marB="91425" marR="91425" marL="91425" anchor="ct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186" name="Shape 186"/>
        <p:cNvGrpSpPr/>
        <p:nvPr/>
      </p:nvGrpSpPr>
      <p:grpSpPr>
        <a:xfrm>
          <a:off x="0" y="0"/>
          <a:ext cx="0" cy="0"/>
          <a:chOff x="0" y="0"/>
          <a:chExt cx="0" cy="0"/>
        </a:xfrm>
      </p:grpSpPr>
      <p:sp>
        <p:nvSpPr>
          <p:cNvPr id="187" name="Google Shape;187;p29"/>
          <p:cNvSpPr txBox="1"/>
          <p:nvPr>
            <p:ph type="ctrTitle"/>
          </p:nvPr>
        </p:nvSpPr>
        <p:spPr>
          <a:xfrm>
            <a:off x="2417250" y="2092450"/>
            <a:ext cx="4309500" cy="73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ja" sz="4800">
                <a:latin typeface="Zen Kaku Gothic New Medium"/>
                <a:ea typeface="Zen Kaku Gothic New Medium"/>
                <a:cs typeface="Zen Kaku Gothic New Medium"/>
                <a:sym typeface="Zen Kaku Gothic New Medium"/>
              </a:rPr>
              <a:t>実演</a:t>
            </a:r>
            <a:endParaRPr sz="4800">
              <a:latin typeface="Zen Kaku Gothic New Medium"/>
              <a:ea typeface="Zen Kaku Gothic New Medium"/>
              <a:cs typeface="Zen Kaku Gothic New Medium"/>
              <a:sym typeface="Zen Kaku Gothic New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191" name="Shape 191"/>
        <p:cNvGrpSpPr/>
        <p:nvPr/>
      </p:nvGrpSpPr>
      <p:grpSpPr>
        <a:xfrm>
          <a:off x="0" y="0"/>
          <a:ext cx="0" cy="0"/>
          <a:chOff x="0" y="0"/>
          <a:chExt cx="0" cy="0"/>
        </a:xfrm>
      </p:grpSpPr>
      <p:sp>
        <p:nvSpPr>
          <p:cNvPr id="192" name="Google Shape;192;p3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ja">
                <a:latin typeface="Zen Kaku Gothic Antique Medium"/>
                <a:ea typeface="Zen Kaku Gothic Antique Medium"/>
                <a:cs typeface="Zen Kaku Gothic Antique Medium"/>
                <a:sym typeface="Zen Kaku Gothic Antique Medium"/>
              </a:rPr>
              <a:t>使用技術</a:t>
            </a:r>
            <a:endParaRPr>
              <a:latin typeface="Zen Kaku Gothic Antique Medium"/>
              <a:ea typeface="Zen Kaku Gothic Antique Medium"/>
              <a:cs typeface="Zen Kaku Gothic Antique Medium"/>
              <a:sym typeface="Zen Kaku Gothic Antique Medium"/>
            </a:endParaRPr>
          </a:p>
        </p:txBody>
      </p:sp>
      <p:sp>
        <p:nvSpPr>
          <p:cNvPr id="193" name="Google Shape;193;p3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197" name="Shape 197"/>
        <p:cNvGrpSpPr/>
        <p:nvPr/>
      </p:nvGrpSpPr>
      <p:grpSpPr>
        <a:xfrm>
          <a:off x="0" y="0"/>
          <a:ext cx="0" cy="0"/>
          <a:chOff x="0" y="0"/>
          <a:chExt cx="0" cy="0"/>
        </a:xfrm>
      </p:grpSpPr>
      <p:pic>
        <p:nvPicPr>
          <p:cNvPr id="198" name="Google Shape;198;p31"/>
          <p:cNvPicPr preferRelativeResize="0"/>
          <p:nvPr/>
        </p:nvPicPr>
        <p:blipFill>
          <a:blip r:embed="rId3">
            <a:alphaModFix/>
          </a:blip>
          <a:stretch>
            <a:fillRect/>
          </a:stretch>
        </p:blipFill>
        <p:spPr>
          <a:xfrm>
            <a:off x="4653738" y="532576"/>
            <a:ext cx="1076145" cy="1272376"/>
          </a:xfrm>
          <a:prstGeom prst="rect">
            <a:avLst/>
          </a:prstGeom>
          <a:noFill/>
          <a:ln>
            <a:noFill/>
          </a:ln>
        </p:spPr>
      </p:pic>
      <p:pic>
        <p:nvPicPr>
          <p:cNvPr id="199" name="Google Shape;199;p31"/>
          <p:cNvPicPr preferRelativeResize="0"/>
          <p:nvPr/>
        </p:nvPicPr>
        <p:blipFill>
          <a:blip r:embed="rId3">
            <a:alphaModFix/>
          </a:blip>
          <a:stretch>
            <a:fillRect/>
          </a:stretch>
        </p:blipFill>
        <p:spPr>
          <a:xfrm>
            <a:off x="1066411" y="532576"/>
            <a:ext cx="1076145" cy="1272376"/>
          </a:xfrm>
          <a:prstGeom prst="rect">
            <a:avLst/>
          </a:prstGeom>
          <a:noFill/>
          <a:ln>
            <a:noFill/>
          </a:ln>
        </p:spPr>
      </p:pic>
      <p:pic>
        <p:nvPicPr>
          <p:cNvPr id="200" name="Google Shape;200;p31"/>
          <p:cNvPicPr preferRelativeResize="0"/>
          <p:nvPr/>
        </p:nvPicPr>
        <p:blipFill>
          <a:blip r:embed="rId3">
            <a:alphaModFix/>
          </a:blip>
          <a:stretch>
            <a:fillRect/>
          </a:stretch>
        </p:blipFill>
        <p:spPr>
          <a:xfrm>
            <a:off x="4722975" y="3104573"/>
            <a:ext cx="1076145" cy="1272376"/>
          </a:xfrm>
          <a:prstGeom prst="rect">
            <a:avLst/>
          </a:prstGeom>
          <a:noFill/>
          <a:ln>
            <a:noFill/>
          </a:ln>
        </p:spPr>
      </p:pic>
      <p:sp>
        <p:nvSpPr>
          <p:cNvPr id="201" name="Google Shape;201;p31"/>
          <p:cNvSpPr txBox="1"/>
          <p:nvPr/>
        </p:nvSpPr>
        <p:spPr>
          <a:xfrm>
            <a:off x="639075" y="152573"/>
            <a:ext cx="1931100" cy="3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ja" sz="1800">
                <a:solidFill>
                  <a:schemeClr val="dk2"/>
                </a:solidFill>
              </a:rPr>
              <a:t>フロントエンド</a:t>
            </a:r>
            <a:endParaRPr b="1" sz="1800">
              <a:solidFill>
                <a:schemeClr val="dk2"/>
              </a:solidFill>
            </a:endParaRPr>
          </a:p>
        </p:txBody>
      </p:sp>
      <p:sp>
        <p:nvSpPr>
          <p:cNvPr id="202" name="Google Shape;202;p31"/>
          <p:cNvSpPr txBox="1"/>
          <p:nvPr/>
        </p:nvSpPr>
        <p:spPr>
          <a:xfrm>
            <a:off x="4287758" y="152575"/>
            <a:ext cx="1808100" cy="3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ja" sz="1800">
                <a:solidFill>
                  <a:schemeClr val="dk2"/>
                </a:solidFill>
              </a:rPr>
              <a:t>バックエンド</a:t>
            </a:r>
            <a:endParaRPr b="1" sz="1800">
              <a:solidFill>
                <a:schemeClr val="dk2"/>
              </a:solidFill>
            </a:endParaRPr>
          </a:p>
        </p:txBody>
      </p:sp>
      <p:sp>
        <p:nvSpPr>
          <p:cNvPr id="203" name="Google Shape;203;p31"/>
          <p:cNvSpPr txBox="1"/>
          <p:nvPr/>
        </p:nvSpPr>
        <p:spPr>
          <a:xfrm>
            <a:off x="4558278" y="2724570"/>
            <a:ext cx="1405500" cy="3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ja" sz="1800">
                <a:solidFill>
                  <a:schemeClr val="dk2"/>
                </a:solidFill>
              </a:rPr>
              <a:t>画像サーバ</a:t>
            </a:r>
            <a:endParaRPr b="1" sz="1800">
              <a:solidFill>
                <a:schemeClr val="dk2"/>
              </a:solidFill>
            </a:endParaRPr>
          </a:p>
        </p:txBody>
      </p:sp>
      <p:sp>
        <p:nvSpPr>
          <p:cNvPr id="204" name="Google Shape;204;p31"/>
          <p:cNvSpPr/>
          <p:nvPr/>
        </p:nvSpPr>
        <p:spPr>
          <a:xfrm>
            <a:off x="2476940" y="625292"/>
            <a:ext cx="1842300" cy="296700"/>
          </a:xfrm>
          <a:prstGeom prst="rightArrow">
            <a:avLst>
              <a:gd fmla="val 50000" name="adj1"/>
              <a:gd fmla="val 50000" name="adj2"/>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5" name="Google Shape;205;p31"/>
          <p:cNvSpPr/>
          <p:nvPr/>
        </p:nvSpPr>
        <p:spPr>
          <a:xfrm rot="10800000">
            <a:off x="2477004" y="1457596"/>
            <a:ext cx="1842300" cy="296700"/>
          </a:xfrm>
          <a:prstGeom prst="rightArrow">
            <a:avLst>
              <a:gd fmla="val 50000" name="adj1"/>
              <a:gd fmla="val 50000" name="adj2"/>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6" name="Google Shape;206;p31"/>
          <p:cNvSpPr/>
          <p:nvPr/>
        </p:nvSpPr>
        <p:spPr>
          <a:xfrm>
            <a:off x="5894631" y="804050"/>
            <a:ext cx="912600" cy="190800"/>
          </a:xfrm>
          <a:prstGeom prst="rightArrow">
            <a:avLst>
              <a:gd fmla="val 50000" name="adj1"/>
              <a:gd fmla="val 50000" name="adj2"/>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7" name="Google Shape;207;p31"/>
          <p:cNvSpPr/>
          <p:nvPr/>
        </p:nvSpPr>
        <p:spPr>
          <a:xfrm rot="10800000">
            <a:off x="5894678" y="1342675"/>
            <a:ext cx="912600" cy="190800"/>
          </a:xfrm>
          <a:prstGeom prst="rightArrow">
            <a:avLst>
              <a:gd fmla="val 50000" name="adj1"/>
              <a:gd fmla="val 50000" name="adj2"/>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08" name="Google Shape;208;p31"/>
          <p:cNvPicPr preferRelativeResize="0"/>
          <p:nvPr/>
        </p:nvPicPr>
        <p:blipFill>
          <a:blip r:embed="rId4">
            <a:alphaModFix/>
          </a:blip>
          <a:stretch>
            <a:fillRect/>
          </a:stretch>
        </p:blipFill>
        <p:spPr>
          <a:xfrm>
            <a:off x="6972110" y="652203"/>
            <a:ext cx="912706" cy="1033110"/>
          </a:xfrm>
          <a:prstGeom prst="rect">
            <a:avLst/>
          </a:prstGeom>
          <a:noFill/>
          <a:ln>
            <a:noFill/>
          </a:ln>
        </p:spPr>
      </p:pic>
      <p:sp>
        <p:nvSpPr>
          <p:cNvPr id="209" name="Google Shape;209;p31"/>
          <p:cNvSpPr/>
          <p:nvPr/>
        </p:nvSpPr>
        <p:spPr>
          <a:xfrm rot="1700329">
            <a:off x="2430425" y="2778371"/>
            <a:ext cx="2171547" cy="284508"/>
          </a:xfrm>
          <a:prstGeom prst="rightArrow">
            <a:avLst>
              <a:gd fmla="val 50000" name="adj1"/>
              <a:gd fmla="val 50000" name="adj2"/>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sp>
        <p:nvSpPr>
          <p:cNvPr id="210" name="Google Shape;210;p31"/>
          <p:cNvSpPr/>
          <p:nvPr/>
        </p:nvSpPr>
        <p:spPr>
          <a:xfrm rot="-9099642">
            <a:off x="2204633" y="3012521"/>
            <a:ext cx="2114635" cy="284508"/>
          </a:xfrm>
          <a:prstGeom prst="rightArrow">
            <a:avLst>
              <a:gd fmla="val 50000" name="adj1"/>
              <a:gd fmla="val 50000" name="adj2"/>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cxnSp>
        <p:nvCxnSpPr>
          <p:cNvPr id="211" name="Google Shape;211;p31"/>
          <p:cNvCxnSpPr/>
          <p:nvPr/>
        </p:nvCxnSpPr>
        <p:spPr>
          <a:xfrm flipH="1" rot="10800000">
            <a:off x="111400" y="4388275"/>
            <a:ext cx="8936700" cy="30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61" name="Shape 61"/>
        <p:cNvGrpSpPr/>
        <p:nvPr/>
      </p:nvGrpSpPr>
      <p:grpSpPr>
        <a:xfrm>
          <a:off x="0" y="0"/>
          <a:ext cx="0" cy="0"/>
          <a:chOff x="0" y="0"/>
          <a:chExt cx="0" cy="0"/>
        </a:xfrm>
      </p:grpSpPr>
      <p:sp>
        <p:nvSpPr>
          <p:cNvPr id="62" name="Google Shape;62;p14"/>
          <p:cNvSpPr txBox="1"/>
          <p:nvPr>
            <p:ph type="title"/>
          </p:nvPr>
        </p:nvSpPr>
        <p:spPr>
          <a:xfrm>
            <a:off x="311700" y="349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020">
                <a:solidFill>
                  <a:srgbClr val="263238"/>
                </a:solidFill>
                <a:latin typeface="Zen Kaku Gothic New Medium"/>
                <a:ea typeface="Zen Kaku Gothic New Medium"/>
                <a:cs typeface="Zen Kaku Gothic New Medium"/>
                <a:sym typeface="Zen Kaku Gothic New Medium"/>
              </a:rPr>
              <a:t>背景</a:t>
            </a:r>
            <a:endParaRPr sz="3020">
              <a:solidFill>
                <a:srgbClr val="263238"/>
              </a:solidFill>
            </a:endParaRPr>
          </a:p>
        </p:txBody>
      </p:sp>
      <p:sp>
        <p:nvSpPr>
          <p:cNvPr id="63" name="Google Shape;63;p14"/>
          <p:cNvSpPr txBox="1"/>
          <p:nvPr>
            <p:ph idx="1" type="body"/>
          </p:nvPr>
        </p:nvSpPr>
        <p:spPr>
          <a:xfrm>
            <a:off x="634500" y="1004650"/>
            <a:ext cx="8197800" cy="3688800"/>
          </a:xfrm>
          <a:prstGeom prst="rect">
            <a:avLst/>
          </a:prstGeom>
        </p:spPr>
        <p:txBody>
          <a:bodyPr anchorCtr="0" anchor="ctr" bIns="91425" lIns="91425" spcFirstLastPara="1" rIns="91425" wrap="square" tIns="91425">
            <a:normAutofit/>
          </a:bodyPr>
          <a:lstStyle/>
          <a:p>
            <a:pPr indent="0" lvl="0" marL="0" rtl="0" algn="ctr">
              <a:lnSpc>
                <a:spcPct val="115000"/>
              </a:lnSpc>
              <a:spcBef>
                <a:spcPts val="0"/>
              </a:spcBef>
              <a:spcAft>
                <a:spcPts val="0"/>
              </a:spcAft>
              <a:buNone/>
            </a:pPr>
            <a:r>
              <a:rPr lang="ja" sz="5200">
                <a:solidFill>
                  <a:srgbClr val="263238"/>
                </a:solidFill>
                <a:latin typeface="Zen Kaku Gothic New Medium"/>
                <a:ea typeface="Zen Kaku Gothic New Medium"/>
                <a:cs typeface="Zen Kaku Gothic New Medium"/>
                <a:sym typeface="Zen Kaku Gothic New Medium"/>
              </a:rPr>
              <a:t>社会人に</a:t>
            </a:r>
            <a:r>
              <a:rPr lang="ja" sz="5200">
                <a:solidFill>
                  <a:srgbClr val="263238"/>
                </a:solidFill>
                <a:latin typeface="Zen Kaku Gothic New Medium"/>
                <a:ea typeface="Zen Kaku Gothic New Medium"/>
                <a:cs typeface="Zen Kaku Gothic New Medium"/>
                <a:sym typeface="Zen Kaku Gothic New Medium"/>
              </a:rPr>
              <a:t>求められる</a:t>
            </a:r>
            <a:endParaRPr sz="5200">
              <a:solidFill>
                <a:srgbClr val="263238"/>
              </a:solidFill>
              <a:latin typeface="Zen Kaku Gothic New Medium"/>
              <a:ea typeface="Zen Kaku Gothic New Medium"/>
              <a:cs typeface="Zen Kaku Gothic New Medium"/>
              <a:sym typeface="Zen Kaku Gothic New Medium"/>
            </a:endParaRPr>
          </a:p>
          <a:p>
            <a:pPr indent="0" lvl="0" marL="0" rtl="0" algn="ctr">
              <a:lnSpc>
                <a:spcPct val="115000"/>
              </a:lnSpc>
              <a:spcBef>
                <a:spcPts val="0"/>
              </a:spcBef>
              <a:spcAft>
                <a:spcPts val="0"/>
              </a:spcAft>
              <a:buNone/>
            </a:pPr>
            <a:r>
              <a:rPr lang="ja" sz="5200">
                <a:solidFill>
                  <a:srgbClr val="E65100"/>
                </a:solidFill>
                <a:latin typeface="Zen Kaku Gothic New Medium"/>
                <a:ea typeface="Zen Kaku Gothic New Medium"/>
                <a:cs typeface="Zen Kaku Gothic New Medium"/>
                <a:sym typeface="Zen Kaku Gothic New Medium"/>
              </a:rPr>
              <a:t>オフィスカジュアル</a:t>
            </a:r>
            <a:r>
              <a:rPr lang="ja" sz="5200">
                <a:solidFill>
                  <a:srgbClr val="263238"/>
                </a:solidFill>
                <a:latin typeface="Zen Kaku Gothic New Medium"/>
                <a:ea typeface="Zen Kaku Gothic New Medium"/>
                <a:cs typeface="Zen Kaku Gothic New Medium"/>
                <a:sym typeface="Zen Kaku Gothic New Medium"/>
              </a:rPr>
              <a:t>とは？</a:t>
            </a:r>
            <a:endParaRPr sz="1100">
              <a:solidFill>
                <a:srgbClr val="263238"/>
              </a:solidFill>
              <a:latin typeface="Zen Kaku Gothic New Medium"/>
              <a:ea typeface="Zen Kaku Gothic New Medium"/>
              <a:cs typeface="Zen Kaku Gothic New Medium"/>
              <a:sym typeface="Zen Kaku Gothic New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215" name="Shape 215"/>
        <p:cNvGrpSpPr/>
        <p:nvPr/>
      </p:nvGrpSpPr>
      <p:grpSpPr>
        <a:xfrm>
          <a:off x="0" y="0"/>
          <a:ext cx="0" cy="0"/>
          <a:chOff x="0" y="0"/>
          <a:chExt cx="0" cy="0"/>
        </a:xfrm>
      </p:grpSpPr>
      <p:pic>
        <p:nvPicPr>
          <p:cNvPr id="216" name="Google Shape;216;p32"/>
          <p:cNvPicPr preferRelativeResize="0"/>
          <p:nvPr/>
        </p:nvPicPr>
        <p:blipFill>
          <a:blip r:embed="rId3">
            <a:alphaModFix/>
          </a:blip>
          <a:stretch>
            <a:fillRect/>
          </a:stretch>
        </p:blipFill>
        <p:spPr>
          <a:xfrm>
            <a:off x="4653738" y="532576"/>
            <a:ext cx="1076145" cy="1272376"/>
          </a:xfrm>
          <a:prstGeom prst="rect">
            <a:avLst/>
          </a:prstGeom>
          <a:noFill/>
          <a:ln>
            <a:noFill/>
          </a:ln>
        </p:spPr>
      </p:pic>
      <p:pic>
        <p:nvPicPr>
          <p:cNvPr id="217" name="Google Shape;217;p32"/>
          <p:cNvPicPr preferRelativeResize="0"/>
          <p:nvPr/>
        </p:nvPicPr>
        <p:blipFill>
          <a:blip r:embed="rId3">
            <a:alphaModFix/>
          </a:blip>
          <a:stretch>
            <a:fillRect/>
          </a:stretch>
        </p:blipFill>
        <p:spPr>
          <a:xfrm>
            <a:off x="1066411" y="532576"/>
            <a:ext cx="1076145" cy="1272376"/>
          </a:xfrm>
          <a:prstGeom prst="rect">
            <a:avLst/>
          </a:prstGeom>
          <a:noFill/>
          <a:ln>
            <a:noFill/>
          </a:ln>
        </p:spPr>
      </p:pic>
      <p:pic>
        <p:nvPicPr>
          <p:cNvPr id="218" name="Google Shape;218;p32"/>
          <p:cNvPicPr preferRelativeResize="0"/>
          <p:nvPr/>
        </p:nvPicPr>
        <p:blipFill>
          <a:blip r:embed="rId3">
            <a:alphaModFix/>
          </a:blip>
          <a:stretch>
            <a:fillRect/>
          </a:stretch>
        </p:blipFill>
        <p:spPr>
          <a:xfrm>
            <a:off x="4722975" y="3104573"/>
            <a:ext cx="1076145" cy="1272376"/>
          </a:xfrm>
          <a:prstGeom prst="rect">
            <a:avLst/>
          </a:prstGeom>
          <a:noFill/>
          <a:ln>
            <a:noFill/>
          </a:ln>
        </p:spPr>
      </p:pic>
      <p:sp>
        <p:nvSpPr>
          <p:cNvPr id="219" name="Google Shape;219;p32"/>
          <p:cNvSpPr txBox="1"/>
          <p:nvPr/>
        </p:nvSpPr>
        <p:spPr>
          <a:xfrm>
            <a:off x="639075" y="152573"/>
            <a:ext cx="1931100" cy="3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ja" sz="1800">
                <a:solidFill>
                  <a:schemeClr val="dk2"/>
                </a:solidFill>
              </a:rPr>
              <a:t>フロントエンド</a:t>
            </a:r>
            <a:endParaRPr b="1" sz="1800">
              <a:solidFill>
                <a:schemeClr val="dk2"/>
              </a:solidFill>
            </a:endParaRPr>
          </a:p>
        </p:txBody>
      </p:sp>
      <p:sp>
        <p:nvSpPr>
          <p:cNvPr id="220" name="Google Shape;220;p32"/>
          <p:cNvSpPr txBox="1"/>
          <p:nvPr/>
        </p:nvSpPr>
        <p:spPr>
          <a:xfrm>
            <a:off x="4287758" y="152575"/>
            <a:ext cx="1808100" cy="3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ja" sz="1800">
                <a:solidFill>
                  <a:schemeClr val="dk2"/>
                </a:solidFill>
              </a:rPr>
              <a:t>バックエンド</a:t>
            </a:r>
            <a:endParaRPr b="1" sz="1800">
              <a:solidFill>
                <a:schemeClr val="dk2"/>
              </a:solidFill>
            </a:endParaRPr>
          </a:p>
        </p:txBody>
      </p:sp>
      <p:sp>
        <p:nvSpPr>
          <p:cNvPr id="221" name="Google Shape;221;p32"/>
          <p:cNvSpPr txBox="1"/>
          <p:nvPr/>
        </p:nvSpPr>
        <p:spPr>
          <a:xfrm>
            <a:off x="4558278" y="2724570"/>
            <a:ext cx="1405500" cy="3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ja" sz="1800">
                <a:solidFill>
                  <a:schemeClr val="dk2"/>
                </a:solidFill>
              </a:rPr>
              <a:t>画像サーバ</a:t>
            </a:r>
            <a:endParaRPr b="1" sz="1800">
              <a:solidFill>
                <a:schemeClr val="dk2"/>
              </a:solidFill>
            </a:endParaRPr>
          </a:p>
        </p:txBody>
      </p:sp>
      <p:sp>
        <p:nvSpPr>
          <p:cNvPr id="222" name="Google Shape;222;p32"/>
          <p:cNvSpPr/>
          <p:nvPr/>
        </p:nvSpPr>
        <p:spPr>
          <a:xfrm>
            <a:off x="2476940" y="625292"/>
            <a:ext cx="1842300" cy="296700"/>
          </a:xfrm>
          <a:prstGeom prst="rightArrow">
            <a:avLst>
              <a:gd fmla="val 50000" name="adj1"/>
              <a:gd fmla="val 50000" name="adj2"/>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3" name="Google Shape;223;p32"/>
          <p:cNvSpPr/>
          <p:nvPr/>
        </p:nvSpPr>
        <p:spPr>
          <a:xfrm rot="10800000">
            <a:off x="2477004" y="1457596"/>
            <a:ext cx="1842300" cy="296700"/>
          </a:xfrm>
          <a:prstGeom prst="rightArrow">
            <a:avLst>
              <a:gd fmla="val 50000" name="adj1"/>
              <a:gd fmla="val 50000" name="adj2"/>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4" name="Google Shape;224;p32"/>
          <p:cNvSpPr/>
          <p:nvPr/>
        </p:nvSpPr>
        <p:spPr>
          <a:xfrm>
            <a:off x="5894631" y="804050"/>
            <a:ext cx="912600" cy="190800"/>
          </a:xfrm>
          <a:prstGeom prst="rightArrow">
            <a:avLst>
              <a:gd fmla="val 50000" name="adj1"/>
              <a:gd fmla="val 50000" name="adj2"/>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5" name="Google Shape;225;p32"/>
          <p:cNvSpPr/>
          <p:nvPr/>
        </p:nvSpPr>
        <p:spPr>
          <a:xfrm rot="10800000">
            <a:off x="5894678" y="1342675"/>
            <a:ext cx="912600" cy="190800"/>
          </a:xfrm>
          <a:prstGeom prst="rightArrow">
            <a:avLst>
              <a:gd fmla="val 50000" name="adj1"/>
              <a:gd fmla="val 50000" name="adj2"/>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26" name="Google Shape;226;p32"/>
          <p:cNvPicPr preferRelativeResize="0"/>
          <p:nvPr/>
        </p:nvPicPr>
        <p:blipFill>
          <a:blip r:embed="rId4">
            <a:alphaModFix/>
          </a:blip>
          <a:stretch>
            <a:fillRect/>
          </a:stretch>
        </p:blipFill>
        <p:spPr>
          <a:xfrm>
            <a:off x="6972110" y="652203"/>
            <a:ext cx="912706" cy="1033110"/>
          </a:xfrm>
          <a:prstGeom prst="rect">
            <a:avLst/>
          </a:prstGeom>
          <a:noFill/>
          <a:ln>
            <a:noFill/>
          </a:ln>
        </p:spPr>
      </p:pic>
      <p:sp>
        <p:nvSpPr>
          <p:cNvPr id="227" name="Google Shape;227;p32"/>
          <p:cNvSpPr/>
          <p:nvPr/>
        </p:nvSpPr>
        <p:spPr>
          <a:xfrm rot="1700329">
            <a:off x="2430425" y="2778371"/>
            <a:ext cx="2171547" cy="284508"/>
          </a:xfrm>
          <a:prstGeom prst="rightArrow">
            <a:avLst>
              <a:gd fmla="val 50000" name="adj1"/>
              <a:gd fmla="val 50000" name="adj2"/>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sp>
        <p:nvSpPr>
          <p:cNvPr id="228" name="Google Shape;228;p32"/>
          <p:cNvSpPr/>
          <p:nvPr/>
        </p:nvSpPr>
        <p:spPr>
          <a:xfrm rot="-9099642">
            <a:off x="2204633" y="3012521"/>
            <a:ext cx="2114635" cy="284508"/>
          </a:xfrm>
          <a:prstGeom prst="rightArrow">
            <a:avLst>
              <a:gd fmla="val 50000" name="adj1"/>
              <a:gd fmla="val 50000" name="adj2"/>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cxnSp>
        <p:nvCxnSpPr>
          <p:cNvPr id="229" name="Google Shape;229;p32"/>
          <p:cNvCxnSpPr/>
          <p:nvPr/>
        </p:nvCxnSpPr>
        <p:spPr>
          <a:xfrm flipH="1" rot="10800000">
            <a:off x="111400" y="4388275"/>
            <a:ext cx="8936700" cy="30000"/>
          </a:xfrm>
          <a:prstGeom prst="straightConnector1">
            <a:avLst/>
          </a:prstGeom>
          <a:noFill/>
          <a:ln cap="flat" cmpd="sng" w="9525">
            <a:solidFill>
              <a:schemeClr val="dk2"/>
            </a:solidFill>
            <a:prstDash val="solid"/>
            <a:round/>
            <a:headEnd len="med" w="med" type="none"/>
            <a:tailEnd len="med" w="med" type="none"/>
          </a:ln>
        </p:spPr>
      </p:cxnSp>
      <p:sp>
        <p:nvSpPr>
          <p:cNvPr id="230" name="Google Shape;230;p32"/>
          <p:cNvSpPr txBox="1"/>
          <p:nvPr/>
        </p:nvSpPr>
        <p:spPr>
          <a:xfrm>
            <a:off x="182800" y="2212075"/>
            <a:ext cx="8793900" cy="22062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ja" sz="2600">
                <a:solidFill>
                  <a:schemeClr val="dk1"/>
                </a:solidFill>
                <a:latin typeface="Zen Kaku Gothic Antique"/>
                <a:ea typeface="Zen Kaku Gothic Antique"/>
                <a:cs typeface="Zen Kaku Gothic Antique"/>
                <a:sym typeface="Zen Kaku Gothic Antique"/>
              </a:rPr>
              <a:t>フロントエンドとバックエンドに分かれて開発</a:t>
            </a:r>
            <a:endParaRPr b="1" sz="2600">
              <a:solidFill>
                <a:schemeClr val="dk1"/>
              </a:solidFill>
              <a:latin typeface="Zen Kaku Gothic Antique"/>
              <a:ea typeface="Zen Kaku Gothic Antique"/>
              <a:cs typeface="Zen Kaku Gothic Antique"/>
              <a:sym typeface="Zen Kaku Gothic Antique"/>
            </a:endParaRPr>
          </a:p>
          <a:p>
            <a:pPr indent="0" lvl="0" marL="0" rtl="0" algn="ctr">
              <a:spcBef>
                <a:spcPts val="0"/>
              </a:spcBef>
              <a:spcAft>
                <a:spcPts val="0"/>
              </a:spcAft>
              <a:buNone/>
            </a:pPr>
            <a:r>
              <a:rPr b="1" lang="ja" sz="2600">
                <a:solidFill>
                  <a:schemeClr val="dk1"/>
                </a:solidFill>
                <a:latin typeface="Zen Kaku Gothic Antique"/>
                <a:ea typeface="Zen Kaku Gothic Antique"/>
                <a:cs typeface="Zen Kaku Gothic Antique"/>
                <a:sym typeface="Zen Kaku Gothic Antique"/>
              </a:rPr>
              <a:t>（フロント ２人 、バックエンド ３人）</a:t>
            </a:r>
            <a:endParaRPr b="1" sz="2300">
              <a:solidFill>
                <a:schemeClr val="dk1"/>
              </a:solidFill>
              <a:latin typeface="Zen Kaku Gothic Antique"/>
              <a:ea typeface="Zen Kaku Gothic Antique"/>
              <a:cs typeface="Zen Kaku Gothic Antique"/>
              <a:sym typeface="Zen Kaku Gothic Antiqu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234" name="Shape 234"/>
        <p:cNvGrpSpPr/>
        <p:nvPr/>
      </p:nvGrpSpPr>
      <p:grpSpPr>
        <a:xfrm>
          <a:off x="0" y="0"/>
          <a:ext cx="0" cy="0"/>
          <a:chOff x="0" y="0"/>
          <a:chExt cx="0" cy="0"/>
        </a:xfrm>
      </p:grpSpPr>
      <p:pic>
        <p:nvPicPr>
          <p:cNvPr id="235" name="Google Shape;235;p33"/>
          <p:cNvPicPr preferRelativeResize="0"/>
          <p:nvPr/>
        </p:nvPicPr>
        <p:blipFill>
          <a:blip r:embed="rId3">
            <a:alphaModFix/>
          </a:blip>
          <a:stretch>
            <a:fillRect/>
          </a:stretch>
        </p:blipFill>
        <p:spPr>
          <a:xfrm>
            <a:off x="4653738" y="532576"/>
            <a:ext cx="1076145" cy="1272376"/>
          </a:xfrm>
          <a:prstGeom prst="rect">
            <a:avLst/>
          </a:prstGeom>
          <a:noFill/>
          <a:ln>
            <a:noFill/>
          </a:ln>
        </p:spPr>
      </p:pic>
      <p:pic>
        <p:nvPicPr>
          <p:cNvPr id="236" name="Google Shape;236;p33"/>
          <p:cNvPicPr preferRelativeResize="0"/>
          <p:nvPr/>
        </p:nvPicPr>
        <p:blipFill>
          <a:blip r:embed="rId3">
            <a:alphaModFix/>
          </a:blip>
          <a:stretch>
            <a:fillRect/>
          </a:stretch>
        </p:blipFill>
        <p:spPr>
          <a:xfrm>
            <a:off x="1066411" y="532576"/>
            <a:ext cx="1076145" cy="1272376"/>
          </a:xfrm>
          <a:prstGeom prst="rect">
            <a:avLst/>
          </a:prstGeom>
          <a:noFill/>
          <a:ln>
            <a:noFill/>
          </a:ln>
        </p:spPr>
      </p:pic>
      <p:pic>
        <p:nvPicPr>
          <p:cNvPr id="237" name="Google Shape;237;p33"/>
          <p:cNvPicPr preferRelativeResize="0"/>
          <p:nvPr/>
        </p:nvPicPr>
        <p:blipFill>
          <a:blip r:embed="rId3">
            <a:alphaModFix/>
          </a:blip>
          <a:stretch>
            <a:fillRect/>
          </a:stretch>
        </p:blipFill>
        <p:spPr>
          <a:xfrm>
            <a:off x="4722975" y="3104573"/>
            <a:ext cx="1076145" cy="1272376"/>
          </a:xfrm>
          <a:prstGeom prst="rect">
            <a:avLst/>
          </a:prstGeom>
          <a:noFill/>
          <a:ln>
            <a:noFill/>
          </a:ln>
        </p:spPr>
      </p:pic>
      <p:sp>
        <p:nvSpPr>
          <p:cNvPr id="238" name="Google Shape;238;p33"/>
          <p:cNvSpPr txBox="1"/>
          <p:nvPr/>
        </p:nvSpPr>
        <p:spPr>
          <a:xfrm>
            <a:off x="639075" y="152573"/>
            <a:ext cx="1931100" cy="3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ja" sz="1800">
                <a:solidFill>
                  <a:schemeClr val="dk2"/>
                </a:solidFill>
              </a:rPr>
              <a:t>フロントエンド</a:t>
            </a:r>
            <a:endParaRPr b="1" sz="1800">
              <a:solidFill>
                <a:schemeClr val="dk2"/>
              </a:solidFill>
            </a:endParaRPr>
          </a:p>
        </p:txBody>
      </p:sp>
      <p:sp>
        <p:nvSpPr>
          <p:cNvPr id="239" name="Google Shape;239;p33"/>
          <p:cNvSpPr txBox="1"/>
          <p:nvPr/>
        </p:nvSpPr>
        <p:spPr>
          <a:xfrm>
            <a:off x="4287758" y="152575"/>
            <a:ext cx="1808100" cy="3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ja" sz="1800">
                <a:solidFill>
                  <a:schemeClr val="dk2"/>
                </a:solidFill>
              </a:rPr>
              <a:t>バックエンド</a:t>
            </a:r>
            <a:endParaRPr b="1" sz="1800">
              <a:solidFill>
                <a:schemeClr val="dk2"/>
              </a:solidFill>
            </a:endParaRPr>
          </a:p>
        </p:txBody>
      </p:sp>
      <p:sp>
        <p:nvSpPr>
          <p:cNvPr id="240" name="Google Shape;240;p33"/>
          <p:cNvSpPr txBox="1"/>
          <p:nvPr/>
        </p:nvSpPr>
        <p:spPr>
          <a:xfrm>
            <a:off x="4558278" y="2724570"/>
            <a:ext cx="1405500" cy="3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ja" sz="1800">
                <a:solidFill>
                  <a:schemeClr val="dk2"/>
                </a:solidFill>
              </a:rPr>
              <a:t>画像サーバ</a:t>
            </a:r>
            <a:endParaRPr b="1" sz="1800">
              <a:solidFill>
                <a:schemeClr val="dk2"/>
              </a:solidFill>
            </a:endParaRPr>
          </a:p>
        </p:txBody>
      </p:sp>
      <p:sp>
        <p:nvSpPr>
          <p:cNvPr id="241" name="Google Shape;241;p33"/>
          <p:cNvSpPr/>
          <p:nvPr/>
        </p:nvSpPr>
        <p:spPr>
          <a:xfrm>
            <a:off x="2476940" y="625292"/>
            <a:ext cx="1842300" cy="296700"/>
          </a:xfrm>
          <a:prstGeom prst="rightArrow">
            <a:avLst>
              <a:gd fmla="val 50000" name="adj1"/>
              <a:gd fmla="val 50000" name="adj2"/>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2" name="Google Shape;242;p33"/>
          <p:cNvSpPr txBox="1"/>
          <p:nvPr/>
        </p:nvSpPr>
        <p:spPr>
          <a:xfrm>
            <a:off x="2350390" y="245289"/>
            <a:ext cx="1931100" cy="3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ja" sz="1800">
                <a:solidFill>
                  <a:schemeClr val="dk2"/>
                </a:solidFill>
              </a:rPr>
              <a:t>REST API</a:t>
            </a:r>
            <a:endParaRPr b="1" sz="1800">
              <a:solidFill>
                <a:schemeClr val="dk2"/>
              </a:solidFill>
            </a:endParaRPr>
          </a:p>
        </p:txBody>
      </p:sp>
      <p:sp>
        <p:nvSpPr>
          <p:cNvPr id="243" name="Google Shape;243;p33"/>
          <p:cNvSpPr/>
          <p:nvPr/>
        </p:nvSpPr>
        <p:spPr>
          <a:xfrm rot="10800000">
            <a:off x="2477004" y="1457596"/>
            <a:ext cx="1842300" cy="296700"/>
          </a:xfrm>
          <a:prstGeom prst="rightArrow">
            <a:avLst>
              <a:gd fmla="val 50000" name="adj1"/>
              <a:gd fmla="val 50000" name="adj2"/>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4" name="Google Shape;244;p33"/>
          <p:cNvSpPr txBox="1"/>
          <p:nvPr/>
        </p:nvSpPr>
        <p:spPr>
          <a:xfrm>
            <a:off x="2404065" y="1083693"/>
            <a:ext cx="1931100" cy="3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ja" sz="1800">
                <a:solidFill>
                  <a:schemeClr val="dk2"/>
                </a:solidFill>
              </a:rPr>
              <a:t>JWT Token</a:t>
            </a:r>
            <a:endParaRPr b="1" sz="1800">
              <a:solidFill>
                <a:schemeClr val="dk2"/>
              </a:solidFill>
            </a:endParaRPr>
          </a:p>
        </p:txBody>
      </p:sp>
      <p:pic>
        <p:nvPicPr>
          <p:cNvPr id="245" name="Google Shape;245;p33"/>
          <p:cNvPicPr preferRelativeResize="0"/>
          <p:nvPr/>
        </p:nvPicPr>
        <p:blipFill>
          <a:blip r:embed="rId4">
            <a:alphaModFix/>
          </a:blip>
          <a:stretch>
            <a:fillRect/>
          </a:stretch>
        </p:blipFill>
        <p:spPr>
          <a:xfrm>
            <a:off x="322092" y="2609210"/>
            <a:ext cx="1808026" cy="464340"/>
          </a:xfrm>
          <a:prstGeom prst="rect">
            <a:avLst/>
          </a:prstGeom>
          <a:noFill/>
          <a:ln>
            <a:noFill/>
          </a:ln>
        </p:spPr>
      </p:pic>
      <p:pic>
        <p:nvPicPr>
          <p:cNvPr id="246" name="Google Shape;246;p33"/>
          <p:cNvPicPr preferRelativeResize="0"/>
          <p:nvPr/>
        </p:nvPicPr>
        <p:blipFill>
          <a:blip r:embed="rId5">
            <a:alphaModFix/>
          </a:blip>
          <a:stretch>
            <a:fillRect/>
          </a:stretch>
        </p:blipFill>
        <p:spPr>
          <a:xfrm>
            <a:off x="444316" y="3145060"/>
            <a:ext cx="707210" cy="648395"/>
          </a:xfrm>
          <a:prstGeom prst="rect">
            <a:avLst/>
          </a:prstGeom>
          <a:noFill/>
          <a:ln>
            <a:noFill/>
          </a:ln>
        </p:spPr>
      </p:pic>
      <p:pic>
        <p:nvPicPr>
          <p:cNvPr id="247" name="Google Shape;247;p33"/>
          <p:cNvPicPr preferRelativeResize="0"/>
          <p:nvPr/>
        </p:nvPicPr>
        <p:blipFill>
          <a:blip r:embed="rId6">
            <a:alphaModFix/>
          </a:blip>
          <a:stretch>
            <a:fillRect/>
          </a:stretch>
        </p:blipFill>
        <p:spPr>
          <a:xfrm>
            <a:off x="1258413" y="3104549"/>
            <a:ext cx="707210" cy="729424"/>
          </a:xfrm>
          <a:prstGeom prst="rect">
            <a:avLst/>
          </a:prstGeom>
          <a:noFill/>
          <a:ln>
            <a:noFill/>
          </a:ln>
        </p:spPr>
      </p:pic>
      <p:sp>
        <p:nvSpPr>
          <p:cNvPr id="248" name="Google Shape;248;p33"/>
          <p:cNvSpPr/>
          <p:nvPr/>
        </p:nvSpPr>
        <p:spPr>
          <a:xfrm>
            <a:off x="5894631" y="804050"/>
            <a:ext cx="912600" cy="190800"/>
          </a:xfrm>
          <a:prstGeom prst="rightArrow">
            <a:avLst>
              <a:gd fmla="val 50000" name="adj1"/>
              <a:gd fmla="val 50000" name="adj2"/>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9" name="Google Shape;249;p33"/>
          <p:cNvSpPr/>
          <p:nvPr/>
        </p:nvSpPr>
        <p:spPr>
          <a:xfrm rot="10800000">
            <a:off x="5894678" y="1342675"/>
            <a:ext cx="912600" cy="190800"/>
          </a:xfrm>
          <a:prstGeom prst="rightArrow">
            <a:avLst>
              <a:gd fmla="val 50000" name="adj1"/>
              <a:gd fmla="val 50000" name="adj2"/>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50" name="Google Shape;250;p33"/>
          <p:cNvPicPr preferRelativeResize="0"/>
          <p:nvPr/>
        </p:nvPicPr>
        <p:blipFill>
          <a:blip r:embed="rId7">
            <a:alphaModFix/>
          </a:blip>
          <a:stretch>
            <a:fillRect/>
          </a:stretch>
        </p:blipFill>
        <p:spPr>
          <a:xfrm>
            <a:off x="6972110" y="652203"/>
            <a:ext cx="912706" cy="1033110"/>
          </a:xfrm>
          <a:prstGeom prst="rect">
            <a:avLst/>
          </a:prstGeom>
          <a:noFill/>
          <a:ln>
            <a:noFill/>
          </a:ln>
        </p:spPr>
      </p:pic>
      <p:pic>
        <p:nvPicPr>
          <p:cNvPr id="251" name="Google Shape;251;p33"/>
          <p:cNvPicPr preferRelativeResize="0"/>
          <p:nvPr/>
        </p:nvPicPr>
        <p:blipFill>
          <a:blip r:embed="rId8">
            <a:alphaModFix/>
          </a:blip>
          <a:stretch>
            <a:fillRect/>
          </a:stretch>
        </p:blipFill>
        <p:spPr>
          <a:xfrm>
            <a:off x="6049827" y="3341726"/>
            <a:ext cx="1405501" cy="570149"/>
          </a:xfrm>
          <a:prstGeom prst="rect">
            <a:avLst/>
          </a:prstGeom>
          <a:noFill/>
          <a:ln>
            <a:noFill/>
          </a:ln>
        </p:spPr>
      </p:pic>
      <p:sp>
        <p:nvSpPr>
          <p:cNvPr id="252" name="Google Shape;252;p33"/>
          <p:cNvSpPr txBox="1"/>
          <p:nvPr/>
        </p:nvSpPr>
        <p:spPr>
          <a:xfrm>
            <a:off x="6453566" y="245300"/>
            <a:ext cx="1808100" cy="3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ja" sz="1800">
                <a:solidFill>
                  <a:schemeClr val="dk2"/>
                </a:solidFill>
              </a:rPr>
              <a:t>     postgresql</a:t>
            </a:r>
            <a:endParaRPr b="1" sz="1800">
              <a:solidFill>
                <a:schemeClr val="dk2"/>
              </a:solidFill>
            </a:endParaRPr>
          </a:p>
        </p:txBody>
      </p:sp>
      <p:pic>
        <p:nvPicPr>
          <p:cNvPr id="253" name="Google Shape;253;p33"/>
          <p:cNvPicPr preferRelativeResize="0"/>
          <p:nvPr/>
        </p:nvPicPr>
        <p:blipFill>
          <a:blip r:embed="rId9">
            <a:alphaModFix/>
          </a:blip>
          <a:stretch>
            <a:fillRect/>
          </a:stretch>
        </p:blipFill>
        <p:spPr>
          <a:xfrm>
            <a:off x="3094698" y="4459425"/>
            <a:ext cx="2342776" cy="602250"/>
          </a:xfrm>
          <a:prstGeom prst="rect">
            <a:avLst/>
          </a:prstGeom>
          <a:noFill/>
          <a:ln>
            <a:noFill/>
          </a:ln>
        </p:spPr>
      </p:pic>
      <p:sp>
        <p:nvSpPr>
          <p:cNvPr id="254" name="Google Shape;254;p33"/>
          <p:cNvSpPr/>
          <p:nvPr/>
        </p:nvSpPr>
        <p:spPr>
          <a:xfrm rot="1700329">
            <a:off x="2430425" y="2778371"/>
            <a:ext cx="2171547" cy="284508"/>
          </a:xfrm>
          <a:prstGeom prst="rightArrow">
            <a:avLst>
              <a:gd fmla="val 50000" name="adj1"/>
              <a:gd fmla="val 50000" name="adj2"/>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sp>
        <p:nvSpPr>
          <p:cNvPr id="255" name="Google Shape;255;p33"/>
          <p:cNvSpPr/>
          <p:nvPr/>
        </p:nvSpPr>
        <p:spPr>
          <a:xfrm rot="-9099642">
            <a:off x="2204633" y="3012521"/>
            <a:ext cx="2114635" cy="284508"/>
          </a:xfrm>
          <a:prstGeom prst="rightArrow">
            <a:avLst>
              <a:gd fmla="val 50000" name="adj1"/>
              <a:gd fmla="val 50000" name="adj2"/>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cxnSp>
        <p:nvCxnSpPr>
          <p:cNvPr id="256" name="Google Shape;256;p33"/>
          <p:cNvCxnSpPr/>
          <p:nvPr/>
        </p:nvCxnSpPr>
        <p:spPr>
          <a:xfrm flipH="1" rot="10800000">
            <a:off x="111400" y="4388275"/>
            <a:ext cx="8936700" cy="30000"/>
          </a:xfrm>
          <a:prstGeom prst="straightConnector1">
            <a:avLst/>
          </a:prstGeom>
          <a:noFill/>
          <a:ln cap="flat" cmpd="sng" w="9525">
            <a:solidFill>
              <a:schemeClr val="dk2"/>
            </a:solidFill>
            <a:prstDash val="solid"/>
            <a:round/>
            <a:headEnd len="med" w="med" type="none"/>
            <a:tailEnd len="med" w="med" type="none"/>
          </a:ln>
        </p:spPr>
      </p:cxnSp>
      <p:pic>
        <p:nvPicPr>
          <p:cNvPr id="257" name="Google Shape;257;p33"/>
          <p:cNvPicPr preferRelativeResize="0"/>
          <p:nvPr/>
        </p:nvPicPr>
        <p:blipFill>
          <a:blip r:embed="rId10">
            <a:alphaModFix/>
          </a:blip>
          <a:stretch>
            <a:fillRect/>
          </a:stretch>
        </p:blipFill>
        <p:spPr>
          <a:xfrm>
            <a:off x="7973075" y="1142925"/>
            <a:ext cx="707200" cy="707200"/>
          </a:xfrm>
          <a:prstGeom prst="rect">
            <a:avLst/>
          </a:prstGeom>
          <a:noFill/>
          <a:ln>
            <a:noFill/>
          </a:ln>
        </p:spPr>
      </p:pic>
      <p:pic>
        <p:nvPicPr>
          <p:cNvPr id="258" name="Google Shape;258;p33"/>
          <p:cNvPicPr preferRelativeResize="0"/>
          <p:nvPr/>
        </p:nvPicPr>
        <p:blipFill>
          <a:blip r:embed="rId11">
            <a:alphaModFix/>
          </a:blip>
          <a:stretch>
            <a:fillRect/>
          </a:stretch>
        </p:blipFill>
        <p:spPr>
          <a:xfrm>
            <a:off x="4808967" y="1944871"/>
            <a:ext cx="1235021" cy="648400"/>
          </a:xfrm>
          <a:prstGeom prst="rect">
            <a:avLst/>
          </a:prstGeom>
          <a:noFill/>
          <a:ln>
            <a:noFill/>
          </a:ln>
        </p:spPr>
      </p:pic>
      <p:pic>
        <p:nvPicPr>
          <p:cNvPr id="259" name="Google Shape;259;p33"/>
          <p:cNvPicPr preferRelativeResize="0"/>
          <p:nvPr/>
        </p:nvPicPr>
        <p:blipFill rotWithShape="1">
          <a:blip r:embed="rId12">
            <a:alphaModFix/>
          </a:blip>
          <a:srcRect b="20540" l="0" r="0" t="19134"/>
          <a:stretch/>
        </p:blipFill>
        <p:spPr>
          <a:xfrm>
            <a:off x="576815" y="1815375"/>
            <a:ext cx="1298598" cy="783400"/>
          </a:xfrm>
          <a:prstGeom prst="rect">
            <a:avLst/>
          </a:prstGeom>
          <a:noFill/>
          <a:ln>
            <a:noFill/>
          </a:ln>
        </p:spPr>
      </p:pic>
      <p:pic>
        <p:nvPicPr>
          <p:cNvPr id="260" name="Google Shape;260;p33"/>
          <p:cNvPicPr preferRelativeResize="0"/>
          <p:nvPr/>
        </p:nvPicPr>
        <p:blipFill>
          <a:blip r:embed="rId13">
            <a:alphaModFix/>
          </a:blip>
          <a:stretch>
            <a:fillRect/>
          </a:stretch>
        </p:blipFill>
        <p:spPr>
          <a:xfrm>
            <a:off x="6033801" y="1885588"/>
            <a:ext cx="707200" cy="707200"/>
          </a:xfrm>
          <a:prstGeom prst="rect">
            <a:avLst/>
          </a:prstGeom>
          <a:noFill/>
          <a:ln>
            <a:noFill/>
          </a:ln>
        </p:spPr>
      </p:pic>
      <p:pic>
        <p:nvPicPr>
          <p:cNvPr id="261" name="Google Shape;261;p33"/>
          <p:cNvPicPr preferRelativeResize="0"/>
          <p:nvPr/>
        </p:nvPicPr>
        <p:blipFill>
          <a:blip r:embed="rId14">
            <a:alphaModFix/>
          </a:blip>
          <a:stretch>
            <a:fillRect/>
          </a:stretch>
        </p:blipFill>
        <p:spPr>
          <a:xfrm>
            <a:off x="4204300" y="2019125"/>
            <a:ext cx="464350" cy="464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EEEEEE"/>
        </a:solidFill>
      </p:bgPr>
    </p:bg>
    <p:spTree>
      <p:nvGrpSpPr>
        <p:cNvPr id="265" name="Shape 265"/>
        <p:cNvGrpSpPr/>
        <p:nvPr/>
      </p:nvGrpSpPr>
      <p:grpSpPr>
        <a:xfrm>
          <a:off x="0" y="0"/>
          <a:ext cx="0" cy="0"/>
          <a:chOff x="0" y="0"/>
          <a:chExt cx="0" cy="0"/>
        </a:xfrm>
      </p:grpSpPr>
      <p:sp>
        <p:nvSpPr>
          <p:cNvPr id="266" name="Google Shape;266;p34"/>
          <p:cNvSpPr txBox="1"/>
          <p:nvPr>
            <p:ph idx="1" type="body"/>
          </p:nvPr>
        </p:nvSpPr>
        <p:spPr>
          <a:xfrm>
            <a:off x="311700" y="155975"/>
            <a:ext cx="8520600" cy="4795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7" name="Google Shape;267;p34"/>
          <p:cNvPicPr preferRelativeResize="0"/>
          <p:nvPr/>
        </p:nvPicPr>
        <p:blipFill>
          <a:blip r:embed="rId3">
            <a:alphaModFix/>
          </a:blip>
          <a:stretch>
            <a:fillRect/>
          </a:stretch>
        </p:blipFill>
        <p:spPr>
          <a:xfrm>
            <a:off x="6389050" y="2571750"/>
            <a:ext cx="1143000" cy="1143000"/>
          </a:xfrm>
          <a:prstGeom prst="rect">
            <a:avLst/>
          </a:prstGeom>
          <a:noFill/>
          <a:ln>
            <a:noFill/>
          </a:ln>
        </p:spPr>
      </p:pic>
      <p:pic>
        <p:nvPicPr>
          <p:cNvPr id="268" name="Google Shape;268;p34"/>
          <p:cNvPicPr preferRelativeResize="0"/>
          <p:nvPr/>
        </p:nvPicPr>
        <p:blipFill>
          <a:blip r:embed="rId4">
            <a:alphaModFix/>
          </a:blip>
          <a:stretch>
            <a:fillRect/>
          </a:stretch>
        </p:blipFill>
        <p:spPr>
          <a:xfrm>
            <a:off x="311700" y="2320970"/>
            <a:ext cx="5167324" cy="1820200"/>
          </a:xfrm>
          <a:prstGeom prst="rect">
            <a:avLst/>
          </a:prstGeom>
          <a:noFill/>
          <a:ln>
            <a:noFill/>
          </a:ln>
        </p:spPr>
      </p:pic>
      <p:pic>
        <p:nvPicPr>
          <p:cNvPr id="269" name="Google Shape;269;p34"/>
          <p:cNvPicPr preferRelativeResize="0"/>
          <p:nvPr/>
        </p:nvPicPr>
        <p:blipFill>
          <a:blip r:embed="rId5">
            <a:alphaModFix/>
          </a:blip>
          <a:stretch>
            <a:fillRect/>
          </a:stretch>
        </p:blipFill>
        <p:spPr>
          <a:xfrm>
            <a:off x="1676163" y="562325"/>
            <a:ext cx="2438400" cy="2438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273" name="Shape 273"/>
        <p:cNvGrpSpPr/>
        <p:nvPr/>
      </p:nvGrpSpPr>
      <p:grpSpPr>
        <a:xfrm>
          <a:off x="0" y="0"/>
          <a:ext cx="0" cy="0"/>
          <a:chOff x="0" y="0"/>
          <a:chExt cx="0" cy="0"/>
        </a:xfrm>
      </p:grpSpPr>
      <p:sp>
        <p:nvSpPr>
          <p:cNvPr id="274" name="Google Shape;274;p3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275" name="Google Shape;275;p3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ja">
                <a:latin typeface="Zen Kaku Gothic New Medium"/>
                <a:ea typeface="Zen Kaku Gothic New Medium"/>
                <a:cs typeface="Zen Kaku Gothic New Medium"/>
                <a:sym typeface="Zen Kaku Gothic New Medium"/>
              </a:rPr>
              <a:t>個人の成果報告</a:t>
            </a:r>
            <a:endParaRPr>
              <a:latin typeface="Zen Kaku Gothic New Medium"/>
              <a:ea typeface="Zen Kaku Gothic New Medium"/>
              <a:cs typeface="Zen Kaku Gothic New Medium"/>
              <a:sym typeface="Zen Kaku Gothic New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279" name="Shape 279"/>
        <p:cNvGrpSpPr/>
        <p:nvPr/>
      </p:nvGrpSpPr>
      <p:grpSpPr>
        <a:xfrm>
          <a:off x="0" y="0"/>
          <a:ext cx="0" cy="0"/>
          <a:chOff x="0" y="0"/>
          <a:chExt cx="0" cy="0"/>
        </a:xfrm>
      </p:grpSpPr>
      <p:sp>
        <p:nvSpPr>
          <p:cNvPr id="280" name="Google Shape;280;p36"/>
          <p:cNvSpPr txBox="1"/>
          <p:nvPr>
            <p:ph type="ctrTitle"/>
          </p:nvPr>
        </p:nvSpPr>
        <p:spPr>
          <a:xfrm>
            <a:off x="274101" y="-238125"/>
            <a:ext cx="6085200" cy="1070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990"/>
              <a:buNone/>
            </a:pPr>
            <a:r>
              <a:rPr lang="ja" sz="3000">
                <a:latin typeface="Zen Kaku Gothic New"/>
                <a:ea typeface="Zen Kaku Gothic New"/>
                <a:cs typeface="Zen Kaku Gothic New"/>
                <a:sym typeface="Zen Kaku Gothic New"/>
              </a:rPr>
              <a:t>個人の成果報告</a:t>
            </a:r>
            <a:endParaRPr sz="3300">
              <a:latin typeface="Zen Kaku Gothic New"/>
              <a:ea typeface="Zen Kaku Gothic New"/>
              <a:cs typeface="Zen Kaku Gothic New"/>
              <a:sym typeface="Zen Kaku Gothic New"/>
            </a:endParaRPr>
          </a:p>
        </p:txBody>
      </p:sp>
      <p:sp>
        <p:nvSpPr>
          <p:cNvPr id="281" name="Google Shape;281;p36"/>
          <p:cNvSpPr txBox="1"/>
          <p:nvPr>
            <p:ph idx="1" type="subTitle"/>
          </p:nvPr>
        </p:nvSpPr>
        <p:spPr>
          <a:xfrm>
            <a:off x="482325" y="940200"/>
            <a:ext cx="5185200" cy="79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58"/>
              <a:buNone/>
            </a:pPr>
            <a:r>
              <a:rPr lang="ja" sz="1510">
                <a:solidFill>
                  <a:schemeClr val="dk1"/>
                </a:solidFill>
                <a:latin typeface="Zen Kaku Gothic New"/>
                <a:ea typeface="Zen Kaku Gothic New"/>
                <a:cs typeface="Zen Kaku Gothic New"/>
                <a:sym typeface="Zen Kaku Gothic New"/>
              </a:rPr>
              <a:t>東京統括開発部　楽楽明細開発部　開発1課</a:t>
            </a:r>
            <a:endParaRPr sz="1510">
              <a:solidFill>
                <a:schemeClr val="dk1"/>
              </a:solidFill>
              <a:latin typeface="Zen Kaku Gothic New"/>
              <a:ea typeface="Zen Kaku Gothic New"/>
              <a:cs typeface="Zen Kaku Gothic New"/>
              <a:sym typeface="Zen Kaku Gothic New"/>
            </a:endParaRPr>
          </a:p>
          <a:p>
            <a:pPr indent="0" lvl="0" marL="0" rtl="0" algn="l">
              <a:lnSpc>
                <a:spcPct val="100000"/>
              </a:lnSpc>
              <a:spcBef>
                <a:spcPts val="0"/>
              </a:spcBef>
              <a:spcAft>
                <a:spcPts val="0"/>
              </a:spcAft>
              <a:buSzPts val="358"/>
              <a:buNone/>
            </a:pPr>
            <a:r>
              <a:rPr b="1" lang="ja" sz="2510">
                <a:solidFill>
                  <a:schemeClr val="dk1"/>
                </a:solidFill>
                <a:latin typeface="Zen Kaku Gothic New"/>
                <a:ea typeface="Zen Kaku Gothic New"/>
                <a:cs typeface="Zen Kaku Gothic New"/>
                <a:sym typeface="Zen Kaku Gothic New"/>
              </a:rPr>
              <a:t>山中　</a:t>
            </a:r>
            <a:r>
              <a:rPr b="1" lang="ja" sz="2510">
                <a:solidFill>
                  <a:schemeClr val="dk1"/>
                </a:solidFill>
                <a:latin typeface="Zen Kaku Gothic New"/>
                <a:ea typeface="Zen Kaku Gothic New"/>
                <a:cs typeface="Zen Kaku Gothic New"/>
                <a:sym typeface="Zen Kaku Gothic New"/>
              </a:rPr>
              <a:t>依大</a:t>
            </a:r>
            <a:r>
              <a:rPr lang="ja" sz="2510">
                <a:solidFill>
                  <a:schemeClr val="dk1"/>
                </a:solidFill>
                <a:latin typeface="Zen Kaku Gothic New"/>
                <a:ea typeface="Zen Kaku Gothic New"/>
                <a:cs typeface="Zen Kaku Gothic New"/>
                <a:sym typeface="Zen Kaku Gothic New"/>
              </a:rPr>
              <a:t>：</a:t>
            </a:r>
            <a:r>
              <a:rPr lang="ja" sz="2110">
                <a:solidFill>
                  <a:schemeClr val="dk1"/>
                </a:solidFill>
                <a:latin typeface="Zen Kaku Gothic New"/>
                <a:ea typeface="Zen Kaku Gothic New"/>
                <a:cs typeface="Zen Kaku Gothic New"/>
                <a:sym typeface="Zen Kaku Gothic New"/>
              </a:rPr>
              <a:t>スクラムリーダー</a:t>
            </a:r>
            <a:endParaRPr sz="1610">
              <a:solidFill>
                <a:schemeClr val="dk1"/>
              </a:solidFill>
              <a:latin typeface="Zen Kaku Gothic New"/>
              <a:ea typeface="Zen Kaku Gothic New"/>
              <a:cs typeface="Zen Kaku Gothic New"/>
              <a:sym typeface="Zen Kaku Gothic New"/>
            </a:endParaRPr>
          </a:p>
        </p:txBody>
      </p:sp>
      <p:sp>
        <p:nvSpPr>
          <p:cNvPr id="282" name="Google Shape;282;p36"/>
          <p:cNvSpPr txBox="1"/>
          <p:nvPr>
            <p:ph idx="1" type="subTitle"/>
          </p:nvPr>
        </p:nvSpPr>
        <p:spPr>
          <a:xfrm>
            <a:off x="567700" y="1962000"/>
            <a:ext cx="8952300" cy="3502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8"/>
              <a:buNone/>
            </a:pPr>
            <a:r>
              <a:rPr lang="ja" sz="2310">
                <a:solidFill>
                  <a:schemeClr val="dk1"/>
                </a:solidFill>
                <a:latin typeface="Zen Kaku Gothic New"/>
                <a:ea typeface="Zen Kaku Gothic New"/>
                <a:cs typeface="Zen Kaku Gothic New"/>
                <a:sym typeface="Zen Kaku Gothic New"/>
              </a:rPr>
              <a:t>・担当領域：</a:t>
            </a:r>
            <a:r>
              <a:rPr lang="ja" sz="2310">
                <a:solidFill>
                  <a:schemeClr val="dk1"/>
                </a:solidFill>
                <a:latin typeface="Zen Kaku Gothic New"/>
                <a:ea typeface="Zen Kaku Gothic New"/>
                <a:cs typeface="Zen Kaku Gothic New"/>
                <a:sym typeface="Zen Kaku Gothic New"/>
              </a:rPr>
              <a:t>バックエンド(Java)</a:t>
            </a:r>
            <a:endParaRPr sz="2310">
              <a:solidFill>
                <a:schemeClr val="dk1"/>
              </a:solidFill>
              <a:latin typeface="Zen Kaku Gothic New"/>
              <a:ea typeface="Zen Kaku Gothic New"/>
              <a:cs typeface="Zen Kaku Gothic New"/>
              <a:sym typeface="Zen Kaku Gothic New"/>
            </a:endParaRPr>
          </a:p>
          <a:p>
            <a:pPr indent="0" lvl="0" marL="0" rtl="0" algn="l">
              <a:lnSpc>
                <a:spcPct val="115000"/>
              </a:lnSpc>
              <a:spcBef>
                <a:spcPts val="0"/>
              </a:spcBef>
              <a:spcAft>
                <a:spcPts val="0"/>
              </a:spcAft>
              <a:buSzPts val="358"/>
              <a:buNone/>
            </a:pPr>
            <a:r>
              <a:t/>
            </a:r>
            <a:endParaRPr sz="2010">
              <a:solidFill>
                <a:schemeClr val="dk1"/>
              </a:solidFill>
              <a:latin typeface="Zen Kaku Gothic New"/>
              <a:ea typeface="Zen Kaku Gothic New"/>
              <a:cs typeface="Zen Kaku Gothic New"/>
              <a:sym typeface="Zen Kaku Gothic New"/>
            </a:endParaRPr>
          </a:p>
          <a:p>
            <a:pPr indent="0" lvl="0" marL="0" rtl="0" algn="l">
              <a:lnSpc>
                <a:spcPct val="115000"/>
              </a:lnSpc>
              <a:spcBef>
                <a:spcPts val="0"/>
              </a:spcBef>
              <a:spcAft>
                <a:spcPts val="0"/>
              </a:spcAft>
              <a:buSzPts val="358"/>
              <a:buNone/>
            </a:pPr>
            <a:r>
              <a:rPr lang="ja" sz="2310">
                <a:solidFill>
                  <a:schemeClr val="dk1"/>
                </a:solidFill>
                <a:latin typeface="Zen Kaku Gothic New"/>
                <a:ea typeface="Zen Kaku Gothic New"/>
                <a:cs typeface="Zen Kaku Gothic New"/>
                <a:sym typeface="Zen Kaku Gothic New"/>
              </a:rPr>
              <a:t>・担当機能：</a:t>
            </a:r>
            <a:endParaRPr sz="2310">
              <a:solidFill>
                <a:schemeClr val="dk1"/>
              </a:solidFill>
              <a:latin typeface="Zen Kaku Gothic New"/>
              <a:ea typeface="Zen Kaku Gothic New"/>
              <a:cs typeface="Zen Kaku Gothic New"/>
              <a:sym typeface="Zen Kaku Gothic New"/>
            </a:endParaRPr>
          </a:p>
          <a:p>
            <a:pPr indent="0" lvl="0" marL="0" rtl="0" algn="l">
              <a:lnSpc>
                <a:spcPct val="100000"/>
              </a:lnSpc>
              <a:spcBef>
                <a:spcPts val="0"/>
              </a:spcBef>
              <a:spcAft>
                <a:spcPts val="0"/>
              </a:spcAft>
              <a:buSzPts val="358"/>
              <a:buNone/>
            </a:pPr>
            <a:r>
              <a:rPr lang="ja" sz="2310">
                <a:solidFill>
                  <a:schemeClr val="dk1"/>
                </a:solidFill>
                <a:latin typeface="Zen Kaku Gothic New"/>
                <a:ea typeface="Zen Kaku Gothic New"/>
                <a:cs typeface="Zen Kaku Gothic New"/>
                <a:sym typeface="Zen Kaku Gothic New"/>
              </a:rPr>
              <a:t>　　</a:t>
            </a:r>
            <a:r>
              <a:rPr lang="ja" sz="2010">
                <a:solidFill>
                  <a:schemeClr val="dk1"/>
                </a:solidFill>
                <a:latin typeface="Zen Kaku Gothic New"/>
                <a:ea typeface="Zen Kaku Gothic New"/>
                <a:cs typeface="Zen Kaku Gothic New"/>
                <a:sym typeface="Zen Kaku Gothic New"/>
              </a:rPr>
              <a:t>注文をする</a:t>
            </a:r>
            <a:endParaRPr sz="2310">
              <a:solidFill>
                <a:schemeClr val="dk1"/>
              </a:solidFill>
              <a:latin typeface="Zen Kaku Gothic New"/>
              <a:ea typeface="Zen Kaku Gothic New"/>
              <a:cs typeface="Zen Kaku Gothic New"/>
              <a:sym typeface="Zen Kaku Gothic New"/>
            </a:endParaRPr>
          </a:p>
          <a:p>
            <a:pPr indent="0" lvl="0" marL="0" rtl="0" algn="l">
              <a:lnSpc>
                <a:spcPct val="100000"/>
              </a:lnSpc>
              <a:spcBef>
                <a:spcPts val="0"/>
              </a:spcBef>
              <a:spcAft>
                <a:spcPts val="0"/>
              </a:spcAft>
              <a:buSzPts val="358"/>
              <a:buNone/>
            </a:pPr>
            <a:r>
              <a:rPr lang="ja" sz="2310">
                <a:solidFill>
                  <a:schemeClr val="dk1"/>
                </a:solidFill>
                <a:latin typeface="Zen Kaku Gothic New"/>
                <a:ea typeface="Zen Kaku Gothic New"/>
                <a:cs typeface="Zen Kaku Gothic New"/>
                <a:sym typeface="Zen Kaku Gothic New"/>
              </a:rPr>
              <a:t>　　</a:t>
            </a:r>
            <a:r>
              <a:rPr lang="ja" sz="2010">
                <a:solidFill>
                  <a:schemeClr val="dk1"/>
                </a:solidFill>
                <a:latin typeface="Zen Kaku Gothic New"/>
                <a:ea typeface="Zen Kaku Gothic New"/>
                <a:cs typeface="Zen Kaku Gothic New"/>
                <a:sym typeface="Zen Kaku Gothic New"/>
              </a:rPr>
              <a:t>注文時に注文情報を</a:t>
            </a:r>
            <a:r>
              <a:rPr lang="ja" sz="2010">
                <a:solidFill>
                  <a:schemeClr val="dk1"/>
                </a:solidFill>
                <a:latin typeface="Zen Kaku Gothic New"/>
                <a:ea typeface="Zen Kaku Gothic New"/>
                <a:cs typeface="Zen Kaku Gothic New"/>
                <a:sym typeface="Zen Kaku Gothic New"/>
              </a:rPr>
              <a:t>メールで送信</a:t>
            </a:r>
            <a:r>
              <a:rPr lang="ja" sz="2010">
                <a:solidFill>
                  <a:schemeClr val="dk1"/>
                </a:solidFill>
                <a:latin typeface="Zen Kaku Gothic New"/>
                <a:ea typeface="Zen Kaku Gothic New"/>
                <a:cs typeface="Zen Kaku Gothic New"/>
                <a:sym typeface="Zen Kaku Gothic New"/>
              </a:rPr>
              <a:t>する</a:t>
            </a:r>
            <a:endParaRPr sz="2010">
              <a:solidFill>
                <a:schemeClr val="dk1"/>
              </a:solidFill>
              <a:latin typeface="Zen Kaku Gothic New"/>
              <a:ea typeface="Zen Kaku Gothic New"/>
              <a:cs typeface="Zen Kaku Gothic New"/>
              <a:sym typeface="Zen Kaku Gothic New"/>
            </a:endParaRPr>
          </a:p>
          <a:p>
            <a:pPr indent="0" lvl="0" marL="0" rtl="0" algn="l">
              <a:lnSpc>
                <a:spcPct val="100000"/>
              </a:lnSpc>
              <a:spcBef>
                <a:spcPts val="0"/>
              </a:spcBef>
              <a:spcAft>
                <a:spcPts val="0"/>
              </a:spcAft>
              <a:buSzPts val="358"/>
              <a:buNone/>
            </a:pPr>
            <a:r>
              <a:rPr lang="ja" sz="2310">
                <a:solidFill>
                  <a:schemeClr val="dk1"/>
                </a:solidFill>
                <a:latin typeface="Zen Kaku Gothic New"/>
                <a:ea typeface="Zen Kaku Gothic New"/>
                <a:cs typeface="Zen Kaku Gothic New"/>
                <a:sym typeface="Zen Kaku Gothic New"/>
              </a:rPr>
              <a:t>　　</a:t>
            </a:r>
            <a:r>
              <a:rPr lang="ja" sz="2010">
                <a:solidFill>
                  <a:schemeClr val="dk1"/>
                </a:solidFill>
                <a:latin typeface="Zen Kaku Gothic New"/>
                <a:ea typeface="Zen Kaku Gothic New"/>
                <a:cs typeface="Zen Kaku Gothic New"/>
                <a:sym typeface="Zen Kaku Gothic New"/>
              </a:rPr>
              <a:t>お客様の</a:t>
            </a:r>
            <a:r>
              <a:rPr lang="ja" sz="2010">
                <a:solidFill>
                  <a:schemeClr val="dk1"/>
                </a:solidFill>
                <a:latin typeface="Zen Kaku Gothic New"/>
                <a:ea typeface="Zen Kaku Gothic New"/>
                <a:cs typeface="Zen Kaku Gothic New"/>
                <a:sym typeface="Zen Kaku Gothic New"/>
              </a:rPr>
              <a:t>パスワードを</a:t>
            </a:r>
            <a:r>
              <a:rPr lang="ja" sz="2010">
                <a:solidFill>
                  <a:schemeClr val="dk1"/>
                </a:solidFill>
                <a:latin typeface="Zen Kaku Gothic New"/>
                <a:ea typeface="Zen Kaku Gothic New"/>
                <a:cs typeface="Zen Kaku Gothic New"/>
                <a:sym typeface="Zen Kaku Gothic New"/>
              </a:rPr>
              <a:t>暗号</a:t>
            </a:r>
            <a:r>
              <a:rPr lang="ja" sz="2010">
                <a:solidFill>
                  <a:schemeClr val="dk1"/>
                </a:solidFill>
                <a:latin typeface="Zen Kaku Gothic New"/>
                <a:ea typeface="Zen Kaku Gothic New"/>
                <a:cs typeface="Zen Kaku Gothic New"/>
                <a:sym typeface="Zen Kaku Gothic New"/>
              </a:rPr>
              <a:t>化</a:t>
            </a:r>
            <a:r>
              <a:rPr lang="ja" sz="2010">
                <a:solidFill>
                  <a:schemeClr val="dk1"/>
                </a:solidFill>
                <a:latin typeface="Zen Kaku Gothic New"/>
                <a:ea typeface="Zen Kaku Gothic New"/>
                <a:cs typeface="Zen Kaku Gothic New"/>
                <a:sym typeface="Zen Kaku Gothic New"/>
              </a:rPr>
              <a:t>する</a:t>
            </a:r>
            <a:endParaRPr sz="2010">
              <a:solidFill>
                <a:schemeClr val="dk1"/>
              </a:solidFill>
              <a:latin typeface="Zen Kaku Gothic New"/>
              <a:ea typeface="Zen Kaku Gothic New"/>
              <a:cs typeface="Zen Kaku Gothic New"/>
              <a:sym typeface="Zen Kaku Gothic New"/>
            </a:endParaRPr>
          </a:p>
          <a:p>
            <a:pPr indent="0" lvl="0" marL="0" rtl="0" algn="l">
              <a:lnSpc>
                <a:spcPct val="100000"/>
              </a:lnSpc>
              <a:spcBef>
                <a:spcPts val="0"/>
              </a:spcBef>
              <a:spcAft>
                <a:spcPts val="0"/>
              </a:spcAft>
              <a:buSzPts val="358"/>
              <a:buNone/>
            </a:pPr>
            <a:r>
              <a:rPr lang="ja" sz="2310">
                <a:solidFill>
                  <a:schemeClr val="dk1"/>
                </a:solidFill>
                <a:latin typeface="Zen Kaku Gothic New"/>
                <a:ea typeface="Zen Kaku Gothic New"/>
                <a:cs typeface="Zen Kaku Gothic New"/>
                <a:sym typeface="Zen Kaku Gothic New"/>
              </a:rPr>
              <a:t>　　</a:t>
            </a:r>
            <a:r>
              <a:rPr lang="ja" sz="2010">
                <a:solidFill>
                  <a:schemeClr val="dk1"/>
                </a:solidFill>
                <a:latin typeface="Zen Kaku Gothic New"/>
                <a:ea typeface="Zen Kaku Gothic New"/>
                <a:cs typeface="Zen Kaku Gothic New"/>
                <a:sym typeface="Zen Kaku Gothic New"/>
              </a:rPr>
              <a:t>DBのテーブル設計をする</a:t>
            </a:r>
            <a:endParaRPr sz="2010">
              <a:solidFill>
                <a:schemeClr val="dk1"/>
              </a:solidFill>
              <a:latin typeface="Zen Kaku Gothic New"/>
              <a:ea typeface="Zen Kaku Gothic New"/>
              <a:cs typeface="Zen Kaku Gothic New"/>
              <a:sym typeface="Zen Kaku Gothic New"/>
            </a:endParaRPr>
          </a:p>
          <a:p>
            <a:pPr indent="0" lvl="0" marL="0" rtl="0" algn="l">
              <a:lnSpc>
                <a:spcPct val="100000"/>
              </a:lnSpc>
              <a:spcBef>
                <a:spcPts val="0"/>
              </a:spcBef>
              <a:spcAft>
                <a:spcPts val="0"/>
              </a:spcAft>
              <a:buSzPts val="358"/>
              <a:buNone/>
            </a:pPr>
            <a:r>
              <a:t/>
            </a:r>
            <a:endParaRPr sz="2010">
              <a:solidFill>
                <a:schemeClr val="dk1"/>
              </a:solidFill>
              <a:latin typeface="Zen Kaku Gothic New"/>
              <a:ea typeface="Zen Kaku Gothic New"/>
              <a:cs typeface="Zen Kaku Gothic New"/>
              <a:sym typeface="Zen Kaku Gothic New"/>
            </a:endParaRPr>
          </a:p>
        </p:txBody>
      </p:sp>
      <p:pic>
        <p:nvPicPr>
          <p:cNvPr id="283" name="Google Shape;283;p36"/>
          <p:cNvPicPr preferRelativeResize="0"/>
          <p:nvPr/>
        </p:nvPicPr>
        <p:blipFill>
          <a:blip r:embed="rId3">
            <a:alphaModFix/>
          </a:blip>
          <a:stretch>
            <a:fillRect/>
          </a:stretch>
        </p:blipFill>
        <p:spPr>
          <a:xfrm>
            <a:off x="5799689" y="1962000"/>
            <a:ext cx="3184437" cy="31814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287" name="Shape 287"/>
        <p:cNvGrpSpPr/>
        <p:nvPr/>
      </p:nvGrpSpPr>
      <p:grpSpPr>
        <a:xfrm>
          <a:off x="0" y="0"/>
          <a:ext cx="0" cy="0"/>
          <a:chOff x="0" y="0"/>
          <a:chExt cx="0" cy="0"/>
        </a:xfrm>
      </p:grpSpPr>
      <p:pic>
        <p:nvPicPr>
          <p:cNvPr id="288" name="Google Shape;288;p37"/>
          <p:cNvPicPr preferRelativeResize="0"/>
          <p:nvPr/>
        </p:nvPicPr>
        <p:blipFill>
          <a:blip r:embed="rId3">
            <a:alphaModFix/>
          </a:blip>
          <a:stretch>
            <a:fillRect/>
          </a:stretch>
        </p:blipFill>
        <p:spPr>
          <a:xfrm>
            <a:off x="6204225" y="472900"/>
            <a:ext cx="2439000" cy="4581000"/>
          </a:xfrm>
          <a:prstGeom prst="roundRect">
            <a:avLst>
              <a:gd fmla="val 8274" name="adj"/>
            </a:avLst>
          </a:prstGeom>
          <a:noFill/>
          <a:ln>
            <a:noFill/>
          </a:ln>
        </p:spPr>
      </p:pic>
      <p:sp>
        <p:nvSpPr>
          <p:cNvPr id="289" name="Google Shape;289;p37"/>
          <p:cNvSpPr txBox="1"/>
          <p:nvPr>
            <p:ph type="ctrTitle"/>
          </p:nvPr>
        </p:nvSpPr>
        <p:spPr>
          <a:xfrm>
            <a:off x="274101" y="-238125"/>
            <a:ext cx="6085200" cy="1070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990"/>
              <a:buNone/>
            </a:pPr>
            <a:r>
              <a:rPr lang="ja" sz="3000">
                <a:latin typeface="Zen Kaku Gothic New"/>
                <a:ea typeface="Zen Kaku Gothic New"/>
                <a:cs typeface="Zen Kaku Gothic New"/>
                <a:sym typeface="Zen Kaku Gothic New"/>
              </a:rPr>
              <a:t>個人の成果報告</a:t>
            </a:r>
            <a:endParaRPr sz="3300">
              <a:latin typeface="Zen Kaku Gothic New"/>
              <a:ea typeface="Zen Kaku Gothic New"/>
              <a:cs typeface="Zen Kaku Gothic New"/>
              <a:sym typeface="Zen Kaku Gothic New"/>
            </a:endParaRPr>
          </a:p>
        </p:txBody>
      </p:sp>
      <p:sp>
        <p:nvSpPr>
          <p:cNvPr id="290" name="Google Shape;290;p37"/>
          <p:cNvSpPr txBox="1"/>
          <p:nvPr>
            <p:ph idx="1" type="subTitle"/>
          </p:nvPr>
        </p:nvSpPr>
        <p:spPr>
          <a:xfrm>
            <a:off x="482325" y="940200"/>
            <a:ext cx="5185200" cy="79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358"/>
              <a:buFont typeface="Arial"/>
              <a:buNone/>
            </a:pPr>
            <a:r>
              <a:rPr lang="ja" sz="1510">
                <a:solidFill>
                  <a:schemeClr val="dk1"/>
                </a:solidFill>
                <a:latin typeface="Zen Kaku Gothic New"/>
                <a:ea typeface="Zen Kaku Gothic New"/>
                <a:cs typeface="Zen Kaku Gothic New"/>
                <a:sym typeface="Zen Kaku Gothic New"/>
              </a:rPr>
              <a:t>東京統括開発部　楽楽明細開発部　開発1課</a:t>
            </a:r>
            <a:endParaRPr b="1" sz="2510">
              <a:solidFill>
                <a:schemeClr val="dk1"/>
              </a:solidFill>
              <a:latin typeface="Zen Kaku Gothic New"/>
              <a:ea typeface="Zen Kaku Gothic New"/>
              <a:cs typeface="Zen Kaku Gothic New"/>
              <a:sym typeface="Zen Kaku Gothic New"/>
            </a:endParaRPr>
          </a:p>
          <a:p>
            <a:pPr indent="0" lvl="0" marL="0" rtl="0" algn="l">
              <a:lnSpc>
                <a:spcPct val="100000"/>
              </a:lnSpc>
              <a:spcBef>
                <a:spcPts val="0"/>
              </a:spcBef>
              <a:spcAft>
                <a:spcPts val="0"/>
              </a:spcAft>
              <a:buSzPts val="358"/>
              <a:buNone/>
            </a:pPr>
            <a:r>
              <a:rPr b="1" lang="ja" sz="2510">
                <a:solidFill>
                  <a:schemeClr val="dk1"/>
                </a:solidFill>
                <a:latin typeface="Zen Kaku Gothic New"/>
                <a:ea typeface="Zen Kaku Gothic New"/>
                <a:cs typeface="Zen Kaku Gothic New"/>
                <a:sym typeface="Zen Kaku Gothic New"/>
              </a:rPr>
              <a:t>山中　依大</a:t>
            </a:r>
            <a:r>
              <a:rPr lang="ja" sz="2510">
                <a:solidFill>
                  <a:schemeClr val="dk1"/>
                </a:solidFill>
                <a:latin typeface="Zen Kaku Gothic New"/>
                <a:ea typeface="Zen Kaku Gothic New"/>
                <a:cs typeface="Zen Kaku Gothic New"/>
                <a:sym typeface="Zen Kaku Gothic New"/>
              </a:rPr>
              <a:t>：</a:t>
            </a:r>
            <a:r>
              <a:rPr lang="ja" sz="2110">
                <a:solidFill>
                  <a:schemeClr val="dk1"/>
                </a:solidFill>
                <a:latin typeface="Zen Kaku Gothic New"/>
                <a:ea typeface="Zen Kaku Gothic New"/>
                <a:cs typeface="Zen Kaku Gothic New"/>
                <a:sym typeface="Zen Kaku Gothic New"/>
              </a:rPr>
              <a:t>スクラムリーダー</a:t>
            </a:r>
            <a:endParaRPr sz="1610">
              <a:solidFill>
                <a:schemeClr val="dk1"/>
              </a:solidFill>
              <a:latin typeface="Zen Kaku Gothic New"/>
              <a:ea typeface="Zen Kaku Gothic New"/>
              <a:cs typeface="Zen Kaku Gothic New"/>
              <a:sym typeface="Zen Kaku Gothic New"/>
            </a:endParaRPr>
          </a:p>
        </p:txBody>
      </p:sp>
      <p:sp>
        <p:nvSpPr>
          <p:cNvPr id="291" name="Google Shape;291;p37"/>
          <p:cNvSpPr txBox="1"/>
          <p:nvPr>
            <p:ph idx="1" type="subTitle"/>
          </p:nvPr>
        </p:nvSpPr>
        <p:spPr>
          <a:xfrm>
            <a:off x="274100" y="1918825"/>
            <a:ext cx="7353300" cy="2716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58"/>
              <a:buNone/>
            </a:pPr>
            <a:r>
              <a:rPr lang="ja" sz="2310">
                <a:solidFill>
                  <a:schemeClr val="dk1"/>
                </a:solidFill>
                <a:latin typeface="Zen Kaku Gothic New"/>
                <a:ea typeface="Zen Kaku Gothic New"/>
                <a:cs typeface="Zen Kaku Gothic New"/>
                <a:sym typeface="Zen Kaku Gothic New"/>
              </a:rPr>
              <a:t>・工夫点：メールの非同期処理</a:t>
            </a:r>
            <a:endParaRPr sz="2310">
              <a:solidFill>
                <a:schemeClr val="dk1"/>
              </a:solidFill>
              <a:latin typeface="Zen Kaku Gothic New"/>
              <a:ea typeface="Zen Kaku Gothic New"/>
              <a:cs typeface="Zen Kaku Gothic New"/>
              <a:sym typeface="Zen Kaku Gothic New"/>
            </a:endParaRPr>
          </a:p>
          <a:p>
            <a:pPr indent="0" lvl="0" marL="0" rtl="0" algn="l">
              <a:lnSpc>
                <a:spcPct val="100000"/>
              </a:lnSpc>
              <a:spcBef>
                <a:spcPts val="0"/>
              </a:spcBef>
              <a:spcAft>
                <a:spcPts val="0"/>
              </a:spcAft>
              <a:buSzPts val="358"/>
              <a:buNone/>
            </a:pPr>
            <a:r>
              <a:rPr lang="ja" sz="1710">
                <a:solidFill>
                  <a:schemeClr val="dk1"/>
                </a:solidFill>
                <a:latin typeface="Zen Kaku Gothic New"/>
                <a:ea typeface="Zen Kaku Gothic New"/>
                <a:cs typeface="Zen Kaku Gothic New"/>
                <a:sym typeface="Zen Kaku Gothic New"/>
              </a:rPr>
              <a:t>　→</a:t>
            </a:r>
            <a:r>
              <a:rPr lang="ja" sz="1710">
                <a:solidFill>
                  <a:schemeClr val="dk1"/>
                </a:solidFill>
                <a:latin typeface="Zen Kaku Gothic New"/>
                <a:ea typeface="Zen Kaku Gothic New"/>
                <a:cs typeface="Zen Kaku Gothic New"/>
                <a:sym typeface="Zen Kaku Gothic New"/>
              </a:rPr>
              <a:t>DBへの注文情報の送信とメール送信を同時に行える</a:t>
            </a:r>
            <a:endParaRPr sz="1710">
              <a:solidFill>
                <a:schemeClr val="dk1"/>
              </a:solidFill>
              <a:latin typeface="Zen Kaku Gothic New"/>
              <a:ea typeface="Zen Kaku Gothic New"/>
              <a:cs typeface="Zen Kaku Gothic New"/>
              <a:sym typeface="Zen Kaku Gothic New"/>
            </a:endParaRPr>
          </a:p>
          <a:p>
            <a:pPr indent="0" lvl="0" marL="0" rtl="0" algn="l">
              <a:spcBef>
                <a:spcPts val="0"/>
              </a:spcBef>
              <a:spcAft>
                <a:spcPts val="0"/>
              </a:spcAft>
              <a:buSzPts val="358"/>
              <a:buNone/>
            </a:pPr>
            <a:r>
              <a:rPr lang="ja" sz="1710">
                <a:solidFill>
                  <a:schemeClr val="dk1"/>
                </a:solidFill>
                <a:latin typeface="Zen Kaku Gothic New"/>
                <a:ea typeface="Zen Kaku Gothic New"/>
                <a:cs typeface="Zen Kaku Gothic New"/>
                <a:sym typeface="Zen Kaku Gothic New"/>
              </a:rPr>
              <a:t>　→</a:t>
            </a:r>
            <a:r>
              <a:rPr lang="ja" sz="1710">
                <a:solidFill>
                  <a:schemeClr val="dk1"/>
                </a:solidFill>
                <a:latin typeface="Zen Kaku Gothic New"/>
                <a:ea typeface="Zen Kaku Gothic New"/>
                <a:cs typeface="Zen Kaku Gothic New"/>
                <a:sym typeface="Zen Kaku Gothic New"/>
              </a:rPr>
              <a:t>注文完了</a:t>
            </a:r>
            <a:r>
              <a:rPr lang="ja" sz="1710">
                <a:solidFill>
                  <a:schemeClr val="dk1"/>
                </a:solidFill>
                <a:latin typeface="Zen Kaku Gothic New"/>
                <a:ea typeface="Zen Kaku Gothic New"/>
                <a:cs typeface="Zen Kaku Gothic New"/>
                <a:sym typeface="Zen Kaku Gothic New"/>
              </a:rPr>
              <a:t>画面への</a:t>
            </a:r>
            <a:r>
              <a:rPr lang="ja" sz="1710">
                <a:solidFill>
                  <a:schemeClr val="dk1"/>
                </a:solidFill>
                <a:latin typeface="Zen Kaku Gothic New"/>
                <a:ea typeface="Zen Kaku Gothic New"/>
                <a:cs typeface="Zen Kaku Gothic New"/>
                <a:sym typeface="Zen Kaku Gothic New"/>
              </a:rPr>
              <a:t>遷移にかかる</a:t>
            </a:r>
            <a:r>
              <a:rPr lang="ja" sz="1710">
                <a:solidFill>
                  <a:schemeClr val="dk1"/>
                </a:solidFill>
                <a:latin typeface="Zen Kaku Gothic New"/>
                <a:ea typeface="Zen Kaku Gothic New"/>
                <a:cs typeface="Zen Kaku Gothic New"/>
                <a:sym typeface="Zen Kaku Gothic New"/>
              </a:rPr>
              <a:t>時間を4秒→</a:t>
            </a:r>
            <a:r>
              <a:rPr b="1" lang="ja" sz="1710">
                <a:solidFill>
                  <a:srgbClr val="FF0000"/>
                </a:solidFill>
                <a:latin typeface="Zen Kaku Gothic New"/>
                <a:ea typeface="Zen Kaku Gothic New"/>
                <a:cs typeface="Zen Kaku Gothic New"/>
                <a:sym typeface="Zen Kaku Gothic New"/>
              </a:rPr>
              <a:t>0.3秒</a:t>
            </a:r>
            <a:r>
              <a:rPr lang="ja" sz="1710">
                <a:solidFill>
                  <a:schemeClr val="dk1"/>
                </a:solidFill>
                <a:latin typeface="Zen Kaku Gothic New"/>
                <a:ea typeface="Zen Kaku Gothic New"/>
                <a:cs typeface="Zen Kaku Gothic New"/>
                <a:sym typeface="Zen Kaku Gothic New"/>
              </a:rPr>
              <a:t>に</a:t>
            </a:r>
            <a:endParaRPr sz="1710">
              <a:solidFill>
                <a:schemeClr val="dk1"/>
              </a:solidFill>
              <a:latin typeface="Zen Kaku Gothic New"/>
              <a:ea typeface="Zen Kaku Gothic New"/>
              <a:cs typeface="Zen Kaku Gothic New"/>
              <a:sym typeface="Zen Kaku Gothic New"/>
            </a:endParaRPr>
          </a:p>
          <a:p>
            <a:pPr indent="457200" lvl="0" marL="457200" rtl="0" algn="l">
              <a:lnSpc>
                <a:spcPct val="115000"/>
              </a:lnSpc>
              <a:spcBef>
                <a:spcPts val="0"/>
              </a:spcBef>
              <a:spcAft>
                <a:spcPts val="0"/>
              </a:spcAft>
              <a:buSzPts val="358"/>
              <a:buNone/>
            </a:pPr>
            <a:r>
              <a:t/>
            </a:r>
            <a:endParaRPr sz="2010">
              <a:solidFill>
                <a:schemeClr val="dk1"/>
              </a:solidFill>
              <a:latin typeface="Zen Kaku Gothic New"/>
              <a:ea typeface="Zen Kaku Gothic New"/>
              <a:cs typeface="Zen Kaku Gothic New"/>
              <a:sym typeface="Zen Kaku Gothic New"/>
            </a:endParaRPr>
          </a:p>
          <a:p>
            <a:pPr indent="0" lvl="0" marL="0" rtl="0" algn="l">
              <a:lnSpc>
                <a:spcPct val="115000"/>
              </a:lnSpc>
              <a:spcBef>
                <a:spcPts val="0"/>
              </a:spcBef>
              <a:spcAft>
                <a:spcPts val="0"/>
              </a:spcAft>
              <a:buSzPts val="358"/>
              <a:buNone/>
            </a:pPr>
            <a:r>
              <a:rPr lang="ja" sz="2210">
                <a:solidFill>
                  <a:schemeClr val="dk1"/>
                </a:solidFill>
                <a:latin typeface="Zen Kaku Gothic New"/>
                <a:ea typeface="Zen Kaku Gothic New"/>
                <a:cs typeface="Zen Kaku Gothic New"/>
                <a:sym typeface="Zen Kaku Gothic New"/>
              </a:rPr>
              <a:t>・難しかったこと：</a:t>
            </a:r>
            <a:endParaRPr sz="2010">
              <a:solidFill>
                <a:schemeClr val="dk1"/>
              </a:solidFill>
              <a:latin typeface="Zen Kaku Gothic New"/>
              <a:ea typeface="Zen Kaku Gothic New"/>
              <a:cs typeface="Zen Kaku Gothic New"/>
              <a:sym typeface="Zen Kaku Gothic New"/>
            </a:endParaRPr>
          </a:p>
          <a:p>
            <a:pPr indent="0" lvl="0" marL="0" rtl="0" algn="l">
              <a:spcBef>
                <a:spcPts val="0"/>
              </a:spcBef>
              <a:spcAft>
                <a:spcPts val="0"/>
              </a:spcAft>
              <a:buSzPts val="358"/>
              <a:buNone/>
            </a:pPr>
            <a:r>
              <a:rPr lang="ja" sz="1910">
                <a:solidFill>
                  <a:schemeClr val="dk1"/>
                </a:solidFill>
                <a:latin typeface="Zen Kaku Gothic New"/>
                <a:ea typeface="Zen Kaku Gothic New"/>
                <a:cs typeface="Zen Kaku Gothic New"/>
                <a:sym typeface="Zen Kaku Gothic New"/>
              </a:rPr>
              <a:t>　　</a:t>
            </a:r>
            <a:r>
              <a:rPr lang="ja" sz="1910">
                <a:solidFill>
                  <a:schemeClr val="dk1"/>
                </a:solidFill>
                <a:latin typeface="Zen Kaku Gothic New"/>
                <a:ea typeface="Zen Kaku Gothic New"/>
                <a:cs typeface="Zen Kaku Gothic New"/>
                <a:sym typeface="Zen Kaku Gothic New"/>
              </a:rPr>
              <a:t>変数名と意味の把握、管理</a:t>
            </a:r>
            <a:endParaRPr sz="1910">
              <a:solidFill>
                <a:schemeClr val="dk1"/>
              </a:solidFill>
              <a:latin typeface="Zen Kaku Gothic New"/>
              <a:ea typeface="Zen Kaku Gothic New"/>
              <a:cs typeface="Zen Kaku Gothic New"/>
              <a:sym typeface="Zen Kaku Gothic New"/>
            </a:endParaRPr>
          </a:p>
          <a:p>
            <a:pPr indent="0" lvl="0" marL="0" rtl="0" algn="l">
              <a:lnSpc>
                <a:spcPct val="100000"/>
              </a:lnSpc>
              <a:spcBef>
                <a:spcPts val="0"/>
              </a:spcBef>
              <a:spcAft>
                <a:spcPts val="0"/>
              </a:spcAft>
              <a:buSzPts val="358"/>
              <a:buNone/>
            </a:pPr>
            <a:r>
              <a:rPr lang="ja" sz="1910">
                <a:solidFill>
                  <a:schemeClr val="dk1"/>
                </a:solidFill>
                <a:latin typeface="Zen Kaku Gothic New"/>
                <a:ea typeface="Zen Kaku Gothic New"/>
                <a:cs typeface="Zen Kaku Gothic New"/>
                <a:sym typeface="Zen Kaku Gothic New"/>
              </a:rPr>
              <a:t>　　→javadocや</a:t>
            </a:r>
            <a:r>
              <a:rPr lang="ja" sz="1910">
                <a:solidFill>
                  <a:schemeClr val="dk1"/>
                </a:solidFill>
                <a:latin typeface="Zen Kaku Gothic New"/>
                <a:ea typeface="Zen Kaku Gothic New"/>
                <a:cs typeface="Zen Kaku Gothic New"/>
                <a:sym typeface="Zen Kaku Gothic New"/>
              </a:rPr>
              <a:t>コメント等、</a:t>
            </a:r>
            <a:endParaRPr sz="1910">
              <a:solidFill>
                <a:schemeClr val="dk1"/>
              </a:solidFill>
              <a:latin typeface="Zen Kaku Gothic New"/>
              <a:ea typeface="Zen Kaku Gothic New"/>
              <a:cs typeface="Zen Kaku Gothic New"/>
              <a:sym typeface="Zen Kaku Gothic New"/>
            </a:endParaRPr>
          </a:p>
          <a:p>
            <a:pPr indent="0" lvl="0" marL="0" rtl="0" algn="l">
              <a:lnSpc>
                <a:spcPct val="100000"/>
              </a:lnSpc>
              <a:spcBef>
                <a:spcPts val="0"/>
              </a:spcBef>
              <a:spcAft>
                <a:spcPts val="0"/>
              </a:spcAft>
              <a:buSzPts val="358"/>
              <a:buNone/>
            </a:pPr>
            <a:r>
              <a:rPr lang="ja" sz="1910">
                <a:solidFill>
                  <a:schemeClr val="dk1"/>
                </a:solidFill>
                <a:latin typeface="Zen Kaku Gothic New"/>
                <a:ea typeface="Zen Kaku Gothic New"/>
                <a:cs typeface="Zen Kaku Gothic New"/>
                <a:sym typeface="Zen Kaku Gothic New"/>
              </a:rPr>
              <a:t>　　　チーム間での</a:t>
            </a:r>
            <a:r>
              <a:rPr b="1" lang="ja" sz="1910">
                <a:solidFill>
                  <a:srgbClr val="FF0000"/>
                </a:solidFill>
                <a:latin typeface="Zen Kaku Gothic New"/>
                <a:ea typeface="Zen Kaku Gothic New"/>
                <a:cs typeface="Zen Kaku Gothic New"/>
                <a:sym typeface="Zen Kaku Gothic New"/>
              </a:rPr>
              <a:t>情報共有</a:t>
            </a:r>
            <a:r>
              <a:rPr lang="ja" sz="1910">
                <a:solidFill>
                  <a:schemeClr val="dk1"/>
                </a:solidFill>
                <a:latin typeface="Zen Kaku Gothic New"/>
                <a:ea typeface="Zen Kaku Gothic New"/>
                <a:cs typeface="Zen Kaku Gothic New"/>
                <a:sym typeface="Zen Kaku Gothic New"/>
              </a:rPr>
              <a:t>の重要性</a:t>
            </a:r>
            <a:endParaRPr sz="1910">
              <a:solidFill>
                <a:schemeClr val="dk1"/>
              </a:solidFill>
              <a:latin typeface="Zen Kaku Gothic New"/>
              <a:ea typeface="Zen Kaku Gothic New"/>
              <a:cs typeface="Zen Kaku Gothic New"/>
              <a:sym typeface="Zen Kaku Gothic New"/>
            </a:endParaRPr>
          </a:p>
          <a:p>
            <a:pPr indent="0" lvl="0" marL="0" rtl="0" algn="l">
              <a:lnSpc>
                <a:spcPct val="100000"/>
              </a:lnSpc>
              <a:spcBef>
                <a:spcPts val="0"/>
              </a:spcBef>
              <a:spcAft>
                <a:spcPts val="0"/>
              </a:spcAft>
              <a:buSzPts val="358"/>
              <a:buNone/>
            </a:pPr>
            <a:r>
              <a:t/>
            </a:r>
            <a:endParaRPr sz="2010">
              <a:solidFill>
                <a:schemeClr val="dk1"/>
              </a:solidFill>
              <a:latin typeface="Zen Kaku Gothic New"/>
              <a:ea typeface="Zen Kaku Gothic New"/>
              <a:cs typeface="Zen Kaku Gothic New"/>
              <a:sym typeface="Zen Kaku Gothic New"/>
            </a:endParaRPr>
          </a:p>
        </p:txBody>
      </p:sp>
      <p:pic>
        <p:nvPicPr>
          <p:cNvPr id="292" name="Google Shape;292;p37"/>
          <p:cNvPicPr preferRelativeResize="0"/>
          <p:nvPr/>
        </p:nvPicPr>
        <p:blipFill>
          <a:blip r:embed="rId4">
            <a:alphaModFix/>
          </a:blip>
          <a:stretch>
            <a:fillRect/>
          </a:stretch>
        </p:blipFill>
        <p:spPr>
          <a:xfrm>
            <a:off x="6284184" y="1135142"/>
            <a:ext cx="335476" cy="381740"/>
          </a:xfrm>
          <a:prstGeom prst="rect">
            <a:avLst/>
          </a:prstGeom>
          <a:noFill/>
          <a:ln>
            <a:noFill/>
          </a:ln>
        </p:spPr>
      </p:pic>
      <p:sp>
        <p:nvSpPr>
          <p:cNvPr id="293" name="Google Shape;293;p37"/>
          <p:cNvSpPr txBox="1"/>
          <p:nvPr/>
        </p:nvSpPr>
        <p:spPr>
          <a:xfrm>
            <a:off x="6606953" y="1180550"/>
            <a:ext cx="877500" cy="307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sz="800">
                <a:solidFill>
                  <a:srgbClr val="666666"/>
                </a:solidFill>
              </a:rPr>
              <a:t>RakuStyle</a:t>
            </a:r>
            <a:endParaRPr b="1" sz="800">
              <a:solidFill>
                <a:srgbClr val="666666"/>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297" name="Shape 297"/>
        <p:cNvGrpSpPr/>
        <p:nvPr/>
      </p:nvGrpSpPr>
      <p:grpSpPr>
        <a:xfrm>
          <a:off x="0" y="0"/>
          <a:ext cx="0" cy="0"/>
          <a:chOff x="0" y="0"/>
          <a:chExt cx="0" cy="0"/>
        </a:xfrm>
      </p:grpSpPr>
      <p:sp>
        <p:nvSpPr>
          <p:cNvPr id="298" name="Google Shape;298;p38"/>
          <p:cNvSpPr txBox="1"/>
          <p:nvPr>
            <p:ph type="ctrTitle"/>
          </p:nvPr>
        </p:nvSpPr>
        <p:spPr>
          <a:xfrm>
            <a:off x="274101" y="-238125"/>
            <a:ext cx="6085200" cy="1070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990"/>
              <a:buNone/>
            </a:pPr>
            <a:r>
              <a:rPr lang="ja" sz="3000">
                <a:latin typeface="Zen Kaku Gothic New Medium"/>
                <a:ea typeface="Zen Kaku Gothic New Medium"/>
                <a:cs typeface="Zen Kaku Gothic New Medium"/>
                <a:sym typeface="Zen Kaku Gothic New Medium"/>
              </a:rPr>
              <a:t>個人の成果報告</a:t>
            </a:r>
            <a:endParaRPr sz="3300">
              <a:latin typeface="Zen Kaku Gothic New Medium"/>
              <a:ea typeface="Zen Kaku Gothic New Medium"/>
              <a:cs typeface="Zen Kaku Gothic New Medium"/>
              <a:sym typeface="Zen Kaku Gothic New Medium"/>
            </a:endParaRPr>
          </a:p>
        </p:txBody>
      </p:sp>
      <p:sp>
        <p:nvSpPr>
          <p:cNvPr id="299" name="Google Shape;299;p38"/>
          <p:cNvSpPr txBox="1"/>
          <p:nvPr>
            <p:ph idx="1" type="subTitle"/>
          </p:nvPr>
        </p:nvSpPr>
        <p:spPr>
          <a:xfrm>
            <a:off x="482325" y="924188"/>
            <a:ext cx="7056300" cy="79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358"/>
              <a:buNone/>
            </a:pPr>
            <a:r>
              <a:rPr lang="ja" sz="2010">
                <a:solidFill>
                  <a:schemeClr val="dk1"/>
                </a:solidFill>
                <a:latin typeface="Zen Kaku Gothic New Medium"/>
                <a:ea typeface="Zen Kaku Gothic New Medium"/>
                <a:cs typeface="Zen Kaku Gothic New Medium"/>
                <a:sym typeface="Zen Kaku Gothic New Medium"/>
              </a:rPr>
              <a:t>東京開発統括部　楽楽明細開発部　開発１課　</a:t>
            </a:r>
            <a:endParaRPr sz="2410">
              <a:solidFill>
                <a:schemeClr val="dk1"/>
              </a:solidFill>
              <a:latin typeface="Zen Kaku Gothic New Medium"/>
              <a:ea typeface="Zen Kaku Gothic New Medium"/>
              <a:cs typeface="Zen Kaku Gothic New Medium"/>
              <a:sym typeface="Zen Kaku Gothic New Medium"/>
            </a:endParaRPr>
          </a:p>
          <a:p>
            <a:pPr indent="0" lvl="0" marL="0" rtl="0" algn="l">
              <a:lnSpc>
                <a:spcPct val="100000"/>
              </a:lnSpc>
              <a:spcBef>
                <a:spcPts val="0"/>
              </a:spcBef>
              <a:spcAft>
                <a:spcPts val="0"/>
              </a:spcAft>
              <a:buSzPts val="358"/>
              <a:buNone/>
            </a:pPr>
            <a:r>
              <a:rPr lang="ja" sz="2510">
                <a:solidFill>
                  <a:schemeClr val="dk1"/>
                </a:solidFill>
                <a:latin typeface="Zen Kaku Gothic New Medium"/>
                <a:ea typeface="Zen Kaku Gothic New Medium"/>
                <a:cs typeface="Zen Kaku Gothic New Medium"/>
                <a:sym typeface="Zen Kaku Gothic New Medium"/>
              </a:rPr>
              <a:t>山根木　遼：</a:t>
            </a:r>
            <a:r>
              <a:rPr lang="ja" sz="2110">
                <a:solidFill>
                  <a:schemeClr val="dk1"/>
                </a:solidFill>
                <a:latin typeface="Zen Kaku Gothic New Medium"/>
                <a:ea typeface="Zen Kaku Gothic New Medium"/>
                <a:cs typeface="Zen Kaku Gothic New Medium"/>
                <a:sym typeface="Zen Kaku Gothic New Medium"/>
              </a:rPr>
              <a:t>進捗管理リーダー </a:t>
            </a:r>
            <a:endParaRPr sz="2110">
              <a:solidFill>
                <a:schemeClr val="dk1"/>
              </a:solidFill>
              <a:latin typeface="Zen Kaku Gothic New Medium"/>
              <a:ea typeface="Zen Kaku Gothic New Medium"/>
              <a:cs typeface="Zen Kaku Gothic New Medium"/>
              <a:sym typeface="Zen Kaku Gothic New Medium"/>
            </a:endParaRPr>
          </a:p>
        </p:txBody>
      </p:sp>
      <p:sp>
        <p:nvSpPr>
          <p:cNvPr id="300" name="Google Shape;300;p38"/>
          <p:cNvSpPr txBox="1"/>
          <p:nvPr>
            <p:ph idx="1" type="subTitle"/>
          </p:nvPr>
        </p:nvSpPr>
        <p:spPr>
          <a:xfrm>
            <a:off x="741950" y="1809600"/>
            <a:ext cx="7735500" cy="3502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8"/>
              <a:buNone/>
            </a:pPr>
            <a:r>
              <a:rPr lang="ja" sz="2010">
                <a:solidFill>
                  <a:schemeClr val="dk1"/>
                </a:solidFill>
                <a:latin typeface="Zen Kaku Gothic New Medium"/>
                <a:ea typeface="Zen Kaku Gothic New Medium"/>
                <a:cs typeface="Zen Kaku Gothic New Medium"/>
                <a:sym typeface="Zen Kaku Gothic New Medium"/>
              </a:rPr>
              <a:t>担当領域　バックエンド</a:t>
            </a:r>
            <a:endParaRPr sz="2010">
              <a:solidFill>
                <a:schemeClr val="dk1"/>
              </a:solidFill>
              <a:latin typeface="Zen Kaku Gothic New Medium"/>
              <a:ea typeface="Zen Kaku Gothic New Medium"/>
              <a:cs typeface="Zen Kaku Gothic New Medium"/>
              <a:sym typeface="Zen Kaku Gothic New Medium"/>
            </a:endParaRPr>
          </a:p>
          <a:p>
            <a:pPr indent="0" lvl="0" marL="0" rtl="0" algn="l">
              <a:lnSpc>
                <a:spcPct val="100000"/>
              </a:lnSpc>
              <a:spcBef>
                <a:spcPts val="0"/>
              </a:spcBef>
              <a:spcAft>
                <a:spcPts val="0"/>
              </a:spcAft>
              <a:buSzPts val="358"/>
              <a:buNone/>
            </a:pPr>
            <a:r>
              <a:t/>
            </a:r>
            <a:endParaRPr sz="2010">
              <a:solidFill>
                <a:schemeClr val="dk1"/>
              </a:solidFill>
              <a:latin typeface="Zen Kaku Gothic New Medium"/>
              <a:ea typeface="Zen Kaku Gothic New Medium"/>
              <a:cs typeface="Zen Kaku Gothic New Medium"/>
              <a:sym typeface="Zen Kaku Gothic New Medium"/>
            </a:endParaRPr>
          </a:p>
          <a:p>
            <a:pPr indent="0" lvl="0" marL="0" rtl="0" algn="l">
              <a:lnSpc>
                <a:spcPct val="115000"/>
              </a:lnSpc>
              <a:spcBef>
                <a:spcPts val="0"/>
              </a:spcBef>
              <a:spcAft>
                <a:spcPts val="0"/>
              </a:spcAft>
              <a:buSzPts val="358"/>
              <a:buNone/>
            </a:pPr>
            <a:r>
              <a:rPr lang="ja" sz="2010">
                <a:solidFill>
                  <a:schemeClr val="dk1"/>
                </a:solidFill>
                <a:latin typeface="Zen Kaku Gothic New Medium"/>
                <a:ea typeface="Zen Kaku Gothic New Medium"/>
                <a:cs typeface="Zen Kaku Gothic New Medium"/>
                <a:sym typeface="Zen Kaku Gothic New Medium"/>
              </a:rPr>
              <a:t>担当機能</a:t>
            </a:r>
            <a:endParaRPr sz="2010">
              <a:solidFill>
                <a:schemeClr val="dk1"/>
              </a:solidFill>
              <a:latin typeface="Zen Kaku Gothic New Medium"/>
              <a:ea typeface="Zen Kaku Gothic New Medium"/>
              <a:cs typeface="Zen Kaku Gothic New Medium"/>
              <a:sym typeface="Zen Kaku Gothic New Medium"/>
            </a:endParaRPr>
          </a:p>
          <a:p>
            <a:pPr indent="-356235" lvl="0" marL="457200" rtl="0" algn="l">
              <a:lnSpc>
                <a:spcPct val="115000"/>
              </a:lnSpc>
              <a:spcBef>
                <a:spcPts val="0"/>
              </a:spcBef>
              <a:spcAft>
                <a:spcPts val="0"/>
              </a:spcAft>
              <a:buClr>
                <a:schemeClr val="dk1"/>
              </a:buClr>
              <a:buSzPts val="2010"/>
              <a:buFont typeface="Zen Kaku Gothic New Medium"/>
              <a:buChar char="●"/>
            </a:pPr>
            <a:r>
              <a:rPr lang="ja" sz="2010">
                <a:solidFill>
                  <a:schemeClr val="dk1"/>
                </a:solidFill>
                <a:latin typeface="Zen Kaku Gothic New Medium"/>
                <a:ea typeface="Zen Kaku Gothic New Medium"/>
                <a:cs typeface="Zen Kaku Gothic New Medium"/>
                <a:sym typeface="Zen Kaku Gothic New Medium"/>
              </a:rPr>
              <a:t>ユーザー登録</a:t>
            </a:r>
            <a:endParaRPr sz="2010">
              <a:solidFill>
                <a:schemeClr val="dk1"/>
              </a:solidFill>
              <a:latin typeface="Zen Kaku Gothic New Medium"/>
              <a:ea typeface="Zen Kaku Gothic New Medium"/>
              <a:cs typeface="Zen Kaku Gothic New Medium"/>
              <a:sym typeface="Zen Kaku Gothic New Medium"/>
            </a:endParaRPr>
          </a:p>
          <a:p>
            <a:pPr indent="-356235" lvl="0" marL="457200" rtl="0" algn="l">
              <a:lnSpc>
                <a:spcPct val="115000"/>
              </a:lnSpc>
              <a:spcBef>
                <a:spcPts val="0"/>
              </a:spcBef>
              <a:spcAft>
                <a:spcPts val="0"/>
              </a:spcAft>
              <a:buClr>
                <a:schemeClr val="dk1"/>
              </a:buClr>
              <a:buSzPts val="2010"/>
              <a:buFont typeface="Zen Kaku Gothic New Medium"/>
              <a:buChar char="●"/>
            </a:pPr>
            <a:r>
              <a:rPr lang="ja" sz="2010">
                <a:solidFill>
                  <a:schemeClr val="dk1"/>
                </a:solidFill>
                <a:latin typeface="Zen Kaku Gothic New Medium"/>
                <a:ea typeface="Zen Kaku Gothic New Medium"/>
                <a:cs typeface="Zen Kaku Gothic New Medium"/>
                <a:sym typeface="Zen Kaku Gothic New Medium"/>
              </a:rPr>
              <a:t>ログイン　ログアウト</a:t>
            </a:r>
            <a:endParaRPr sz="2010">
              <a:solidFill>
                <a:schemeClr val="dk1"/>
              </a:solidFill>
              <a:latin typeface="Zen Kaku Gothic New Medium"/>
              <a:ea typeface="Zen Kaku Gothic New Medium"/>
              <a:cs typeface="Zen Kaku Gothic New Medium"/>
              <a:sym typeface="Zen Kaku Gothic New Medium"/>
            </a:endParaRPr>
          </a:p>
          <a:p>
            <a:pPr indent="-356235" lvl="0" marL="457200" rtl="0" algn="l">
              <a:lnSpc>
                <a:spcPct val="115000"/>
              </a:lnSpc>
              <a:spcBef>
                <a:spcPts val="0"/>
              </a:spcBef>
              <a:spcAft>
                <a:spcPts val="0"/>
              </a:spcAft>
              <a:buClr>
                <a:schemeClr val="dk1"/>
              </a:buClr>
              <a:buSzPts val="2010"/>
              <a:buFont typeface="Zen Kaku Gothic New Medium"/>
              <a:buChar char="●"/>
            </a:pPr>
            <a:r>
              <a:rPr lang="ja" sz="2010">
                <a:solidFill>
                  <a:schemeClr val="dk1"/>
                </a:solidFill>
                <a:latin typeface="Zen Kaku Gothic New Medium"/>
                <a:ea typeface="Zen Kaku Gothic New Medium"/>
                <a:cs typeface="Zen Kaku Gothic New Medium"/>
                <a:sym typeface="Zen Kaku Gothic New Medium"/>
              </a:rPr>
              <a:t>カートに何もない場合の画面</a:t>
            </a:r>
            <a:endParaRPr sz="2010">
              <a:solidFill>
                <a:schemeClr val="dk1"/>
              </a:solidFill>
              <a:latin typeface="Zen Kaku Gothic New Medium"/>
              <a:ea typeface="Zen Kaku Gothic New Medium"/>
              <a:cs typeface="Zen Kaku Gothic New Medium"/>
              <a:sym typeface="Zen Kaku Gothic New Medium"/>
            </a:endParaRPr>
          </a:p>
          <a:p>
            <a:pPr indent="-356235" lvl="0" marL="457200" rtl="0" algn="l">
              <a:lnSpc>
                <a:spcPct val="115000"/>
              </a:lnSpc>
              <a:spcBef>
                <a:spcPts val="0"/>
              </a:spcBef>
              <a:spcAft>
                <a:spcPts val="0"/>
              </a:spcAft>
              <a:buClr>
                <a:schemeClr val="dk1"/>
              </a:buClr>
              <a:buSzPts val="2010"/>
              <a:buFont typeface="Zen Kaku Gothic New Medium"/>
              <a:buChar char="●"/>
            </a:pPr>
            <a:r>
              <a:rPr lang="ja" sz="2010">
                <a:solidFill>
                  <a:schemeClr val="dk1"/>
                </a:solidFill>
                <a:latin typeface="Zen Kaku Gothic New Medium"/>
                <a:ea typeface="Zen Kaku Gothic New Medium"/>
                <a:cs typeface="Zen Kaku Gothic New Medium"/>
                <a:sym typeface="Zen Kaku Gothic New Medium"/>
              </a:rPr>
              <a:t> クレジットカード決済機能</a:t>
            </a:r>
            <a:endParaRPr sz="2010">
              <a:solidFill>
                <a:schemeClr val="dk1"/>
              </a:solidFill>
              <a:latin typeface="Zen Kaku Gothic New Medium"/>
              <a:ea typeface="Zen Kaku Gothic New Medium"/>
              <a:cs typeface="Zen Kaku Gothic New Medium"/>
              <a:sym typeface="Zen Kaku Gothic New Medium"/>
            </a:endParaRPr>
          </a:p>
          <a:p>
            <a:pPr indent="-356235" lvl="0" marL="457200" rtl="0" algn="l">
              <a:lnSpc>
                <a:spcPct val="115000"/>
              </a:lnSpc>
              <a:spcBef>
                <a:spcPts val="0"/>
              </a:spcBef>
              <a:spcAft>
                <a:spcPts val="0"/>
              </a:spcAft>
              <a:buClr>
                <a:schemeClr val="dk1"/>
              </a:buClr>
              <a:buSzPts val="2010"/>
              <a:buFont typeface="Zen Kaku Gothic New Medium"/>
              <a:buChar char="●"/>
            </a:pPr>
            <a:r>
              <a:rPr lang="ja" sz="2010">
                <a:solidFill>
                  <a:schemeClr val="dk1"/>
                </a:solidFill>
                <a:latin typeface="Zen Kaku Gothic New Medium"/>
                <a:ea typeface="Zen Kaku Gothic New Medium"/>
                <a:cs typeface="Zen Kaku Gothic New Medium"/>
                <a:sym typeface="Zen Kaku Gothic New Medium"/>
              </a:rPr>
              <a:t> ログインフィルター</a:t>
            </a:r>
            <a:endParaRPr sz="2010">
              <a:solidFill>
                <a:schemeClr val="dk1"/>
              </a:solidFill>
              <a:latin typeface="Zen Kaku Gothic New Medium"/>
              <a:ea typeface="Zen Kaku Gothic New Medium"/>
              <a:cs typeface="Zen Kaku Gothic New Medium"/>
              <a:sym typeface="Zen Kaku Gothic New Medium"/>
            </a:endParaRPr>
          </a:p>
          <a:p>
            <a:pPr indent="-356235" lvl="0" marL="457200" rtl="0" algn="l">
              <a:lnSpc>
                <a:spcPct val="115000"/>
              </a:lnSpc>
              <a:spcBef>
                <a:spcPts val="0"/>
              </a:spcBef>
              <a:spcAft>
                <a:spcPts val="0"/>
              </a:spcAft>
              <a:buClr>
                <a:schemeClr val="dk1"/>
              </a:buClr>
              <a:buSzPts val="2010"/>
              <a:buFont typeface="Zen Kaku Gothic New Medium"/>
              <a:buChar char="●"/>
            </a:pPr>
            <a:r>
              <a:rPr lang="ja" sz="2010">
                <a:solidFill>
                  <a:schemeClr val="dk1"/>
                </a:solidFill>
                <a:latin typeface="Zen Kaku Gothic New Medium"/>
                <a:ea typeface="Zen Kaku Gothic New Medium"/>
                <a:cs typeface="Zen Kaku Gothic New Medium"/>
                <a:sym typeface="Zen Kaku Gothic New Medium"/>
              </a:rPr>
              <a:t> 結合テスト</a:t>
            </a:r>
            <a:endParaRPr sz="2010">
              <a:solidFill>
                <a:schemeClr val="dk1"/>
              </a:solidFill>
              <a:latin typeface="Zen Kaku Gothic New Medium"/>
              <a:ea typeface="Zen Kaku Gothic New Medium"/>
              <a:cs typeface="Zen Kaku Gothic New Medium"/>
              <a:sym typeface="Zen Kaku Gothic New Medium"/>
            </a:endParaRPr>
          </a:p>
          <a:p>
            <a:pPr indent="0" lvl="0" marL="0" rtl="0" algn="l">
              <a:lnSpc>
                <a:spcPct val="115000"/>
              </a:lnSpc>
              <a:spcBef>
                <a:spcPts val="0"/>
              </a:spcBef>
              <a:spcAft>
                <a:spcPts val="0"/>
              </a:spcAft>
              <a:buSzPts val="1100"/>
              <a:buNone/>
            </a:pPr>
            <a:r>
              <a:t/>
            </a:r>
            <a:endParaRPr sz="2010">
              <a:solidFill>
                <a:schemeClr val="dk1"/>
              </a:solidFill>
              <a:latin typeface="Zen Kaku Gothic New Medium"/>
              <a:ea typeface="Zen Kaku Gothic New Medium"/>
              <a:cs typeface="Zen Kaku Gothic New Medium"/>
              <a:sym typeface="Zen Kaku Gothic New Medium"/>
            </a:endParaRPr>
          </a:p>
          <a:p>
            <a:pPr indent="0" lvl="0" marL="0" rtl="0" algn="l">
              <a:lnSpc>
                <a:spcPct val="115000"/>
              </a:lnSpc>
              <a:spcBef>
                <a:spcPts val="0"/>
              </a:spcBef>
              <a:spcAft>
                <a:spcPts val="0"/>
              </a:spcAft>
              <a:buSzPts val="358"/>
              <a:buNone/>
            </a:pPr>
            <a:r>
              <a:t/>
            </a:r>
            <a:endParaRPr sz="2010">
              <a:solidFill>
                <a:schemeClr val="dk1"/>
              </a:solidFill>
              <a:latin typeface="Zen Kaku Gothic New Medium"/>
              <a:ea typeface="Zen Kaku Gothic New Medium"/>
              <a:cs typeface="Zen Kaku Gothic New Medium"/>
              <a:sym typeface="Zen Kaku Gothic New Medium"/>
            </a:endParaRPr>
          </a:p>
          <a:p>
            <a:pPr indent="0" lvl="0" marL="0" rtl="0" algn="l">
              <a:lnSpc>
                <a:spcPct val="100000"/>
              </a:lnSpc>
              <a:spcBef>
                <a:spcPts val="0"/>
              </a:spcBef>
              <a:spcAft>
                <a:spcPts val="0"/>
              </a:spcAft>
              <a:buSzPts val="358"/>
              <a:buNone/>
            </a:pPr>
            <a:r>
              <a:t/>
            </a:r>
            <a:endParaRPr sz="2010">
              <a:solidFill>
                <a:schemeClr val="dk1"/>
              </a:solidFill>
              <a:latin typeface="Zen Kaku Gothic New Medium"/>
              <a:ea typeface="Zen Kaku Gothic New Medium"/>
              <a:cs typeface="Zen Kaku Gothic New Medium"/>
              <a:sym typeface="Zen Kaku Gothic New Medium"/>
            </a:endParaRPr>
          </a:p>
          <a:p>
            <a:pPr indent="0" lvl="0" marL="0" rtl="0" algn="l">
              <a:lnSpc>
                <a:spcPct val="100000"/>
              </a:lnSpc>
              <a:spcBef>
                <a:spcPts val="0"/>
              </a:spcBef>
              <a:spcAft>
                <a:spcPts val="0"/>
              </a:spcAft>
              <a:buSzPts val="358"/>
              <a:buNone/>
            </a:pPr>
            <a:r>
              <a:t/>
            </a:r>
            <a:endParaRPr sz="2010">
              <a:solidFill>
                <a:schemeClr val="dk1"/>
              </a:solidFill>
              <a:latin typeface="Zen Kaku Gothic New Medium"/>
              <a:ea typeface="Zen Kaku Gothic New Medium"/>
              <a:cs typeface="Zen Kaku Gothic New Medium"/>
              <a:sym typeface="Zen Kaku Gothic New Medium"/>
            </a:endParaRPr>
          </a:p>
        </p:txBody>
      </p:sp>
      <p:pic>
        <p:nvPicPr>
          <p:cNvPr id="301" name="Google Shape;301;p38"/>
          <p:cNvPicPr preferRelativeResize="0"/>
          <p:nvPr/>
        </p:nvPicPr>
        <p:blipFill>
          <a:blip r:embed="rId3">
            <a:alphaModFix/>
          </a:blip>
          <a:stretch>
            <a:fillRect/>
          </a:stretch>
        </p:blipFill>
        <p:spPr>
          <a:xfrm>
            <a:off x="5407686" y="1561550"/>
            <a:ext cx="3375512" cy="33339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305" name="Shape 305"/>
        <p:cNvGrpSpPr/>
        <p:nvPr/>
      </p:nvGrpSpPr>
      <p:grpSpPr>
        <a:xfrm>
          <a:off x="0" y="0"/>
          <a:ext cx="0" cy="0"/>
          <a:chOff x="0" y="0"/>
          <a:chExt cx="0" cy="0"/>
        </a:xfrm>
      </p:grpSpPr>
      <p:sp>
        <p:nvSpPr>
          <p:cNvPr id="306" name="Google Shape;306;p39"/>
          <p:cNvSpPr txBox="1"/>
          <p:nvPr>
            <p:ph type="ctrTitle"/>
          </p:nvPr>
        </p:nvSpPr>
        <p:spPr>
          <a:xfrm>
            <a:off x="274101" y="-238125"/>
            <a:ext cx="6085200" cy="1070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990"/>
              <a:buNone/>
            </a:pPr>
            <a:r>
              <a:rPr lang="ja" sz="3000">
                <a:latin typeface="Zen Kaku Gothic New Medium"/>
                <a:ea typeface="Zen Kaku Gothic New Medium"/>
                <a:cs typeface="Zen Kaku Gothic New Medium"/>
                <a:sym typeface="Zen Kaku Gothic New Medium"/>
              </a:rPr>
              <a:t>個人の成果報告</a:t>
            </a:r>
            <a:endParaRPr sz="3300">
              <a:latin typeface="Zen Kaku Gothic New Medium"/>
              <a:ea typeface="Zen Kaku Gothic New Medium"/>
              <a:cs typeface="Zen Kaku Gothic New Medium"/>
              <a:sym typeface="Zen Kaku Gothic New Medium"/>
            </a:endParaRPr>
          </a:p>
        </p:txBody>
      </p:sp>
      <p:sp>
        <p:nvSpPr>
          <p:cNvPr id="307" name="Google Shape;307;p39"/>
          <p:cNvSpPr txBox="1"/>
          <p:nvPr>
            <p:ph idx="1" type="subTitle"/>
          </p:nvPr>
        </p:nvSpPr>
        <p:spPr>
          <a:xfrm>
            <a:off x="482325" y="924188"/>
            <a:ext cx="7056300" cy="79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358"/>
              <a:buNone/>
            </a:pPr>
            <a:r>
              <a:rPr lang="ja" sz="2010">
                <a:solidFill>
                  <a:schemeClr val="dk1"/>
                </a:solidFill>
                <a:latin typeface="Zen Kaku Gothic New Medium"/>
                <a:ea typeface="Zen Kaku Gothic New Medium"/>
                <a:cs typeface="Zen Kaku Gothic New Medium"/>
                <a:sym typeface="Zen Kaku Gothic New Medium"/>
              </a:rPr>
              <a:t>東京開発統括部　楽楽明細開発部　開発１課　</a:t>
            </a:r>
            <a:endParaRPr sz="2410">
              <a:solidFill>
                <a:schemeClr val="dk1"/>
              </a:solidFill>
              <a:latin typeface="Zen Kaku Gothic New Medium"/>
              <a:ea typeface="Zen Kaku Gothic New Medium"/>
              <a:cs typeface="Zen Kaku Gothic New Medium"/>
              <a:sym typeface="Zen Kaku Gothic New Medium"/>
            </a:endParaRPr>
          </a:p>
          <a:p>
            <a:pPr indent="0" lvl="0" marL="0" rtl="0" algn="l">
              <a:lnSpc>
                <a:spcPct val="100000"/>
              </a:lnSpc>
              <a:spcBef>
                <a:spcPts val="0"/>
              </a:spcBef>
              <a:spcAft>
                <a:spcPts val="0"/>
              </a:spcAft>
              <a:buSzPts val="358"/>
              <a:buNone/>
            </a:pPr>
            <a:r>
              <a:rPr lang="ja" sz="2510">
                <a:solidFill>
                  <a:schemeClr val="dk1"/>
                </a:solidFill>
                <a:latin typeface="Zen Kaku Gothic New Medium"/>
                <a:ea typeface="Zen Kaku Gothic New Medium"/>
                <a:cs typeface="Zen Kaku Gothic New Medium"/>
                <a:sym typeface="Zen Kaku Gothic New Medium"/>
              </a:rPr>
              <a:t>山根木　遼：</a:t>
            </a:r>
            <a:r>
              <a:rPr lang="ja" sz="2110">
                <a:solidFill>
                  <a:schemeClr val="dk1"/>
                </a:solidFill>
                <a:latin typeface="Zen Kaku Gothic New Medium"/>
                <a:ea typeface="Zen Kaku Gothic New Medium"/>
                <a:cs typeface="Zen Kaku Gothic New Medium"/>
                <a:sym typeface="Zen Kaku Gothic New Medium"/>
              </a:rPr>
              <a:t>進捗管理リーダー </a:t>
            </a:r>
            <a:endParaRPr sz="2110">
              <a:solidFill>
                <a:schemeClr val="dk1"/>
              </a:solidFill>
              <a:latin typeface="Zen Kaku Gothic New Medium"/>
              <a:ea typeface="Zen Kaku Gothic New Medium"/>
              <a:cs typeface="Zen Kaku Gothic New Medium"/>
              <a:sym typeface="Zen Kaku Gothic New Medium"/>
            </a:endParaRPr>
          </a:p>
        </p:txBody>
      </p:sp>
      <p:sp>
        <p:nvSpPr>
          <p:cNvPr id="308" name="Google Shape;308;p39"/>
          <p:cNvSpPr txBox="1"/>
          <p:nvPr>
            <p:ph idx="1" type="subTitle"/>
          </p:nvPr>
        </p:nvSpPr>
        <p:spPr>
          <a:xfrm>
            <a:off x="741950" y="1809600"/>
            <a:ext cx="7735500" cy="3502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8"/>
              <a:buNone/>
            </a:pPr>
            <a:r>
              <a:rPr lang="ja" sz="2010">
                <a:solidFill>
                  <a:schemeClr val="dk1"/>
                </a:solidFill>
                <a:latin typeface="Zen Kaku Gothic New Medium"/>
                <a:ea typeface="Zen Kaku Gothic New Medium"/>
                <a:cs typeface="Zen Kaku Gothic New Medium"/>
                <a:sym typeface="Zen Kaku Gothic New Medium"/>
              </a:rPr>
              <a:t>担当領域　バックエンド</a:t>
            </a:r>
            <a:endParaRPr sz="2010">
              <a:solidFill>
                <a:schemeClr val="dk1"/>
              </a:solidFill>
              <a:latin typeface="Zen Kaku Gothic New Medium"/>
              <a:ea typeface="Zen Kaku Gothic New Medium"/>
              <a:cs typeface="Zen Kaku Gothic New Medium"/>
              <a:sym typeface="Zen Kaku Gothic New Medium"/>
            </a:endParaRPr>
          </a:p>
          <a:p>
            <a:pPr indent="0" lvl="0" marL="0" rtl="0" algn="l">
              <a:lnSpc>
                <a:spcPct val="100000"/>
              </a:lnSpc>
              <a:spcBef>
                <a:spcPts val="0"/>
              </a:spcBef>
              <a:spcAft>
                <a:spcPts val="0"/>
              </a:spcAft>
              <a:buSzPts val="358"/>
              <a:buNone/>
            </a:pPr>
            <a:r>
              <a:t/>
            </a:r>
            <a:endParaRPr sz="2010">
              <a:solidFill>
                <a:schemeClr val="dk1"/>
              </a:solidFill>
              <a:latin typeface="Zen Kaku Gothic New Medium"/>
              <a:ea typeface="Zen Kaku Gothic New Medium"/>
              <a:cs typeface="Zen Kaku Gothic New Medium"/>
              <a:sym typeface="Zen Kaku Gothic New Medium"/>
            </a:endParaRPr>
          </a:p>
          <a:p>
            <a:pPr indent="0" lvl="0" marL="0" rtl="0" algn="l">
              <a:lnSpc>
                <a:spcPct val="115000"/>
              </a:lnSpc>
              <a:spcBef>
                <a:spcPts val="0"/>
              </a:spcBef>
              <a:spcAft>
                <a:spcPts val="0"/>
              </a:spcAft>
              <a:buSzPts val="358"/>
              <a:buNone/>
            </a:pPr>
            <a:r>
              <a:rPr lang="ja" sz="2010">
                <a:solidFill>
                  <a:schemeClr val="dk1"/>
                </a:solidFill>
                <a:latin typeface="Zen Kaku Gothic New Medium"/>
                <a:ea typeface="Zen Kaku Gothic New Medium"/>
                <a:cs typeface="Zen Kaku Gothic New Medium"/>
                <a:sym typeface="Zen Kaku Gothic New Medium"/>
              </a:rPr>
              <a:t>担当機能</a:t>
            </a:r>
            <a:endParaRPr sz="2010">
              <a:solidFill>
                <a:schemeClr val="dk1"/>
              </a:solidFill>
              <a:latin typeface="Zen Kaku Gothic New Medium"/>
              <a:ea typeface="Zen Kaku Gothic New Medium"/>
              <a:cs typeface="Zen Kaku Gothic New Medium"/>
              <a:sym typeface="Zen Kaku Gothic New Medium"/>
            </a:endParaRPr>
          </a:p>
          <a:p>
            <a:pPr indent="-356235" lvl="0" marL="457200" rtl="0" algn="l">
              <a:lnSpc>
                <a:spcPct val="115000"/>
              </a:lnSpc>
              <a:spcBef>
                <a:spcPts val="0"/>
              </a:spcBef>
              <a:spcAft>
                <a:spcPts val="0"/>
              </a:spcAft>
              <a:buClr>
                <a:schemeClr val="dk1"/>
              </a:buClr>
              <a:buSzPts val="2010"/>
              <a:buFont typeface="Zen Kaku Gothic New Medium"/>
              <a:buChar char="●"/>
            </a:pPr>
            <a:r>
              <a:rPr lang="ja" sz="2010">
                <a:solidFill>
                  <a:schemeClr val="dk1"/>
                </a:solidFill>
                <a:latin typeface="Zen Kaku Gothic New Medium"/>
                <a:ea typeface="Zen Kaku Gothic New Medium"/>
                <a:cs typeface="Zen Kaku Gothic New Medium"/>
                <a:sym typeface="Zen Kaku Gothic New Medium"/>
              </a:rPr>
              <a:t>ユーザー登録</a:t>
            </a:r>
            <a:endParaRPr sz="2010">
              <a:solidFill>
                <a:schemeClr val="dk1"/>
              </a:solidFill>
              <a:latin typeface="Zen Kaku Gothic New Medium"/>
              <a:ea typeface="Zen Kaku Gothic New Medium"/>
              <a:cs typeface="Zen Kaku Gothic New Medium"/>
              <a:sym typeface="Zen Kaku Gothic New Medium"/>
            </a:endParaRPr>
          </a:p>
          <a:p>
            <a:pPr indent="-356235" lvl="0" marL="457200" rtl="0" algn="l">
              <a:lnSpc>
                <a:spcPct val="115000"/>
              </a:lnSpc>
              <a:spcBef>
                <a:spcPts val="0"/>
              </a:spcBef>
              <a:spcAft>
                <a:spcPts val="0"/>
              </a:spcAft>
              <a:buClr>
                <a:schemeClr val="dk1"/>
              </a:buClr>
              <a:buSzPts val="2010"/>
              <a:buFont typeface="Zen Kaku Gothic New Medium"/>
              <a:buChar char="●"/>
            </a:pPr>
            <a:r>
              <a:rPr lang="ja" sz="2010">
                <a:solidFill>
                  <a:schemeClr val="dk1"/>
                </a:solidFill>
                <a:latin typeface="Zen Kaku Gothic New Medium"/>
                <a:ea typeface="Zen Kaku Gothic New Medium"/>
                <a:cs typeface="Zen Kaku Gothic New Medium"/>
                <a:sym typeface="Zen Kaku Gothic New Medium"/>
              </a:rPr>
              <a:t>ログイン　ログアウト</a:t>
            </a:r>
            <a:endParaRPr sz="2010">
              <a:solidFill>
                <a:schemeClr val="dk1"/>
              </a:solidFill>
              <a:latin typeface="Zen Kaku Gothic New Medium"/>
              <a:ea typeface="Zen Kaku Gothic New Medium"/>
              <a:cs typeface="Zen Kaku Gothic New Medium"/>
              <a:sym typeface="Zen Kaku Gothic New Medium"/>
            </a:endParaRPr>
          </a:p>
          <a:p>
            <a:pPr indent="-356235" lvl="0" marL="457200" rtl="0" algn="l">
              <a:lnSpc>
                <a:spcPct val="115000"/>
              </a:lnSpc>
              <a:spcBef>
                <a:spcPts val="0"/>
              </a:spcBef>
              <a:spcAft>
                <a:spcPts val="0"/>
              </a:spcAft>
              <a:buClr>
                <a:schemeClr val="dk1"/>
              </a:buClr>
              <a:buSzPts val="2010"/>
              <a:buFont typeface="Zen Kaku Gothic New Medium"/>
              <a:buChar char="●"/>
            </a:pPr>
            <a:r>
              <a:rPr lang="ja" sz="2010">
                <a:solidFill>
                  <a:schemeClr val="dk1"/>
                </a:solidFill>
                <a:latin typeface="Zen Kaku Gothic New Medium"/>
                <a:ea typeface="Zen Kaku Gothic New Medium"/>
                <a:cs typeface="Zen Kaku Gothic New Medium"/>
                <a:sym typeface="Zen Kaku Gothic New Medium"/>
              </a:rPr>
              <a:t>カートに何もない場合の画面</a:t>
            </a:r>
            <a:endParaRPr sz="2010">
              <a:solidFill>
                <a:schemeClr val="dk1"/>
              </a:solidFill>
              <a:latin typeface="Zen Kaku Gothic New Medium"/>
              <a:ea typeface="Zen Kaku Gothic New Medium"/>
              <a:cs typeface="Zen Kaku Gothic New Medium"/>
              <a:sym typeface="Zen Kaku Gothic New Medium"/>
            </a:endParaRPr>
          </a:p>
          <a:p>
            <a:pPr indent="-356235" lvl="0" marL="457200" rtl="0" algn="l">
              <a:lnSpc>
                <a:spcPct val="115000"/>
              </a:lnSpc>
              <a:spcBef>
                <a:spcPts val="0"/>
              </a:spcBef>
              <a:spcAft>
                <a:spcPts val="0"/>
              </a:spcAft>
              <a:buClr>
                <a:schemeClr val="dk1"/>
              </a:buClr>
              <a:buSzPts val="2010"/>
              <a:buFont typeface="Zen Kaku Gothic New Medium"/>
              <a:buChar char="●"/>
            </a:pPr>
            <a:r>
              <a:rPr lang="ja" sz="2010">
                <a:solidFill>
                  <a:schemeClr val="dk1"/>
                </a:solidFill>
                <a:latin typeface="Zen Kaku Gothic New Medium"/>
                <a:ea typeface="Zen Kaku Gothic New Medium"/>
                <a:cs typeface="Zen Kaku Gothic New Medium"/>
                <a:sym typeface="Zen Kaku Gothic New Medium"/>
              </a:rPr>
              <a:t> クレジットカード決済機能</a:t>
            </a:r>
            <a:endParaRPr sz="2010">
              <a:solidFill>
                <a:schemeClr val="dk1"/>
              </a:solidFill>
              <a:latin typeface="Zen Kaku Gothic New Medium"/>
              <a:ea typeface="Zen Kaku Gothic New Medium"/>
              <a:cs typeface="Zen Kaku Gothic New Medium"/>
              <a:sym typeface="Zen Kaku Gothic New Medium"/>
            </a:endParaRPr>
          </a:p>
          <a:p>
            <a:pPr indent="-356235" lvl="0" marL="457200" rtl="0" algn="l">
              <a:lnSpc>
                <a:spcPct val="115000"/>
              </a:lnSpc>
              <a:spcBef>
                <a:spcPts val="0"/>
              </a:spcBef>
              <a:spcAft>
                <a:spcPts val="0"/>
              </a:spcAft>
              <a:buClr>
                <a:srgbClr val="6AA84F"/>
              </a:buClr>
              <a:buSzPts val="2010"/>
              <a:buFont typeface="Zen Kaku Gothic New Medium"/>
              <a:buChar char="●"/>
            </a:pPr>
            <a:r>
              <a:rPr lang="ja" sz="2010">
                <a:solidFill>
                  <a:srgbClr val="6AA84F"/>
                </a:solidFill>
                <a:latin typeface="Zen Kaku Gothic New Medium"/>
                <a:ea typeface="Zen Kaku Gothic New Medium"/>
                <a:cs typeface="Zen Kaku Gothic New Medium"/>
                <a:sym typeface="Zen Kaku Gothic New Medium"/>
              </a:rPr>
              <a:t> ログインフィルター</a:t>
            </a:r>
            <a:endParaRPr sz="2010">
              <a:solidFill>
                <a:srgbClr val="6AA84F"/>
              </a:solidFill>
              <a:latin typeface="Zen Kaku Gothic New Medium"/>
              <a:ea typeface="Zen Kaku Gothic New Medium"/>
              <a:cs typeface="Zen Kaku Gothic New Medium"/>
              <a:sym typeface="Zen Kaku Gothic New Medium"/>
            </a:endParaRPr>
          </a:p>
          <a:p>
            <a:pPr indent="-356235" lvl="0" marL="457200" rtl="0" algn="l">
              <a:lnSpc>
                <a:spcPct val="115000"/>
              </a:lnSpc>
              <a:spcBef>
                <a:spcPts val="0"/>
              </a:spcBef>
              <a:spcAft>
                <a:spcPts val="0"/>
              </a:spcAft>
              <a:buClr>
                <a:srgbClr val="6AA84F"/>
              </a:buClr>
              <a:buSzPts val="2010"/>
              <a:buFont typeface="Zen Kaku Gothic New Medium"/>
              <a:buChar char="●"/>
            </a:pPr>
            <a:r>
              <a:rPr lang="ja" sz="2010">
                <a:solidFill>
                  <a:srgbClr val="6AA84F"/>
                </a:solidFill>
                <a:latin typeface="Zen Kaku Gothic New Medium"/>
                <a:ea typeface="Zen Kaku Gothic New Medium"/>
                <a:cs typeface="Zen Kaku Gothic New Medium"/>
                <a:sym typeface="Zen Kaku Gothic New Medium"/>
              </a:rPr>
              <a:t> 結合テスト</a:t>
            </a:r>
            <a:endParaRPr sz="2010">
              <a:solidFill>
                <a:srgbClr val="6AA84F"/>
              </a:solidFill>
              <a:latin typeface="Zen Kaku Gothic New Medium"/>
              <a:ea typeface="Zen Kaku Gothic New Medium"/>
              <a:cs typeface="Zen Kaku Gothic New Medium"/>
              <a:sym typeface="Zen Kaku Gothic New Medium"/>
            </a:endParaRPr>
          </a:p>
          <a:p>
            <a:pPr indent="0" lvl="0" marL="0" rtl="0" algn="l">
              <a:lnSpc>
                <a:spcPct val="115000"/>
              </a:lnSpc>
              <a:spcBef>
                <a:spcPts val="0"/>
              </a:spcBef>
              <a:spcAft>
                <a:spcPts val="0"/>
              </a:spcAft>
              <a:buSzPts val="1100"/>
              <a:buNone/>
            </a:pPr>
            <a:r>
              <a:t/>
            </a:r>
            <a:endParaRPr sz="2010">
              <a:solidFill>
                <a:schemeClr val="dk1"/>
              </a:solidFill>
              <a:latin typeface="Zen Kaku Gothic New Medium"/>
              <a:ea typeface="Zen Kaku Gothic New Medium"/>
              <a:cs typeface="Zen Kaku Gothic New Medium"/>
              <a:sym typeface="Zen Kaku Gothic New Medium"/>
            </a:endParaRPr>
          </a:p>
          <a:p>
            <a:pPr indent="0" lvl="0" marL="0" rtl="0" algn="l">
              <a:lnSpc>
                <a:spcPct val="115000"/>
              </a:lnSpc>
              <a:spcBef>
                <a:spcPts val="0"/>
              </a:spcBef>
              <a:spcAft>
                <a:spcPts val="0"/>
              </a:spcAft>
              <a:buSzPts val="358"/>
              <a:buNone/>
            </a:pPr>
            <a:r>
              <a:t/>
            </a:r>
            <a:endParaRPr sz="2010">
              <a:solidFill>
                <a:schemeClr val="dk1"/>
              </a:solidFill>
              <a:latin typeface="Zen Kaku Gothic New Medium"/>
              <a:ea typeface="Zen Kaku Gothic New Medium"/>
              <a:cs typeface="Zen Kaku Gothic New Medium"/>
              <a:sym typeface="Zen Kaku Gothic New Medium"/>
            </a:endParaRPr>
          </a:p>
          <a:p>
            <a:pPr indent="0" lvl="0" marL="0" rtl="0" algn="l">
              <a:lnSpc>
                <a:spcPct val="100000"/>
              </a:lnSpc>
              <a:spcBef>
                <a:spcPts val="0"/>
              </a:spcBef>
              <a:spcAft>
                <a:spcPts val="0"/>
              </a:spcAft>
              <a:buSzPts val="358"/>
              <a:buNone/>
            </a:pPr>
            <a:r>
              <a:t/>
            </a:r>
            <a:endParaRPr sz="2010">
              <a:solidFill>
                <a:schemeClr val="dk1"/>
              </a:solidFill>
              <a:latin typeface="Zen Kaku Gothic New Medium"/>
              <a:ea typeface="Zen Kaku Gothic New Medium"/>
              <a:cs typeface="Zen Kaku Gothic New Medium"/>
              <a:sym typeface="Zen Kaku Gothic New Medium"/>
            </a:endParaRPr>
          </a:p>
          <a:p>
            <a:pPr indent="0" lvl="0" marL="0" rtl="0" algn="l">
              <a:lnSpc>
                <a:spcPct val="100000"/>
              </a:lnSpc>
              <a:spcBef>
                <a:spcPts val="0"/>
              </a:spcBef>
              <a:spcAft>
                <a:spcPts val="0"/>
              </a:spcAft>
              <a:buSzPts val="358"/>
              <a:buNone/>
            </a:pPr>
            <a:r>
              <a:t/>
            </a:r>
            <a:endParaRPr sz="2010">
              <a:solidFill>
                <a:schemeClr val="dk1"/>
              </a:solidFill>
              <a:latin typeface="Zen Kaku Gothic New Medium"/>
              <a:ea typeface="Zen Kaku Gothic New Medium"/>
              <a:cs typeface="Zen Kaku Gothic New Medium"/>
              <a:sym typeface="Zen Kaku Gothic New Medium"/>
            </a:endParaRPr>
          </a:p>
        </p:txBody>
      </p:sp>
      <p:pic>
        <p:nvPicPr>
          <p:cNvPr id="309" name="Google Shape;309;p39"/>
          <p:cNvPicPr preferRelativeResize="0"/>
          <p:nvPr/>
        </p:nvPicPr>
        <p:blipFill>
          <a:blip r:embed="rId3">
            <a:alphaModFix/>
          </a:blip>
          <a:stretch>
            <a:fillRect/>
          </a:stretch>
        </p:blipFill>
        <p:spPr>
          <a:xfrm>
            <a:off x="5407686" y="1561550"/>
            <a:ext cx="3375512" cy="33339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313" name="Shape 313"/>
        <p:cNvGrpSpPr/>
        <p:nvPr/>
      </p:nvGrpSpPr>
      <p:grpSpPr>
        <a:xfrm>
          <a:off x="0" y="0"/>
          <a:ext cx="0" cy="0"/>
          <a:chOff x="0" y="0"/>
          <a:chExt cx="0" cy="0"/>
        </a:xfrm>
      </p:grpSpPr>
      <p:sp>
        <p:nvSpPr>
          <p:cNvPr id="314" name="Google Shape;314;p40"/>
          <p:cNvSpPr txBox="1"/>
          <p:nvPr>
            <p:ph type="ctrTitle"/>
          </p:nvPr>
        </p:nvSpPr>
        <p:spPr>
          <a:xfrm>
            <a:off x="274101" y="-238125"/>
            <a:ext cx="6085200" cy="1070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990"/>
              <a:buNone/>
            </a:pPr>
            <a:r>
              <a:rPr lang="ja" sz="3000">
                <a:latin typeface="Zen Kaku Gothic New Medium"/>
                <a:ea typeface="Zen Kaku Gothic New Medium"/>
                <a:cs typeface="Zen Kaku Gothic New Medium"/>
                <a:sym typeface="Zen Kaku Gothic New Medium"/>
              </a:rPr>
              <a:t>個人の成果報告</a:t>
            </a:r>
            <a:endParaRPr sz="3300">
              <a:latin typeface="Zen Kaku Gothic New Medium"/>
              <a:ea typeface="Zen Kaku Gothic New Medium"/>
              <a:cs typeface="Zen Kaku Gothic New Medium"/>
              <a:sym typeface="Zen Kaku Gothic New Medium"/>
            </a:endParaRPr>
          </a:p>
        </p:txBody>
      </p:sp>
      <p:sp>
        <p:nvSpPr>
          <p:cNvPr id="315" name="Google Shape;315;p40"/>
          <p:cNvSpPr txBox="1"/>
          <p:nvPr>
            <p:ph idx="1" type="subTitle"/>
          </p:nvPr>
        </p:nvSpPr>
        <p:spPr>
          <a:xfrm>
            <a:off x="95850" y="831975"/>
            <a:ext cx="8952300" cy="4195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58"/>
              <a:buNone/>
            </a:pPr>
            <a:r>
              <a:rPr lang="ja" sz="2010">
                <a:solidFill>
                  <a:schemeClr val="dk1"/>
                </a:solidFill>
                <a:latin typeface="Zen Kaku Gothic New Medium"/>
                <a:ea typeface="Zen Kaku Gothic New Medium"/>
                <a:cs typeface="Zen Kaku Gothic New Medium"/>
                <a:sym typeface="Zen Kaku Gothic New Medium"/>
              </a:rPr>
              <a:t>苦労した点　成長点</a:t>
            </a:r>
            <a:endParaRPr sz="2010">
              <a:solidFill>
                <a:schemeClr val="dk1"/>
              </a:solidFill>
              <a:latin typeface="Zen Kaku Gothic New Medium"/>
              <a:ea typeface="Zen Kaku Gothic New Medium"/>
              <a:cs typeface="Zen Kaku Gothic New Medium"/>
              <a:sym typeface="Zen Kaku Gothic New Medium"/>
            </a:endParaRPr>
          </a:p>
          <a:p>
            <a:pPr indent="0" lvl="0" marL="0" rtl="0" algn="l">
              <a:lnSpc>
                <a:spcPct val="115000"/>
              </a:lnSpc>
              <a:spcBef>
                <a:spcPts val="0"/>
              </a:spcBef>
              <a:spcAft>
                <a:spcPts val="0"/>
              </a:spcAft>
              <a:buSzPts val="358"/>
              <a:buNone/>
            </a:pPr>
            <a:r>
              <a:rPr lang="ja" sz="2010">
                <a:solidFill>
                  <a:schemeClr val="dk1"/>
                </a:solidFill>
                <a:latin typeface="Zen Kaku Gothic New Medium"/>
                <a:ea typeface="Zen Kaku Gothic New Medium"/>
                <a:cs typeface="Zen Kaku Gothic New Medium"/>
                <a:sym typeface="Zen Kaku Gothic New Medium"/>
              </a:rPr>
              <a:t>・</a:t>
            </a:r>
            <a:r>
              <a:rPr b="1" lang="ja" sz="2010">
                <a:solidFill>
                  <a:srgbClr val="6AA84F"/>
                </a:solidFill>
                <a:latin typeface="Zen Kaku Gothic New"/>
                <a:ea typeface="Zen Kaku Gothic New"/>
                <a:cs typeface="Zen Kaku Gothic New"/>
                <a:sym typeface="Zen Kaku Gothic New"/>
              </a:rPr>
              <a:t>ログインフィルター</a:t>
            </a:r>
            <a:r>
              <a:rPr lang="ja" sz="2010">
                <a:solidFill>
                  <a:schemeClr val="dk1"/>
                </a:solidFill>
                <a:latin typeface="Zen Kaku Gothic New Medium"/>
                <a:ea typeface="Zen Kaku Gothic New Medium"/>
                <a:cs typeface="Zen Kaku Gothic New Medium"/>
                <a:sym typeface="Zen Kaku Gothic New Medium"/>
              </a:rPr>
              <a:t>　　</a:t>
            </a:r>
            <a:endParaRPr sz="2010">
              <a:solidFill>
                <a:schemeClr val="dk1"/>
              </a:solidFill>
              <a:latin typeface="Zen Kaku Gothic New Medium"/>
              <a:ea typeface="Zen Kaku Gothic New Medium"/>
              <a:cs typeface="Zen Kaku Gothic New Medium"/>
              <a:sym typeface="Zen Kaku Gothic New Medium"/>
            </a:endParaRPr>
          </a:p>
          <a:p>
            <a:pPr indent="0" lvl="0" marL="0" rtl="0" algn="l">
              <a:lnSpc>
                <a:spcPct val="115000"/>
              </a:lnSpc>
              <a:spcBef>
                <a:spcPts val="0"/>
              </a:spcBef>
              <a:spcAft>
                <a:spcPts val="0"/>
              </a:spcAft>
              <a:buSzPts val="358"/>
              <a:buNone/>
            </a:pPr>
            <a:r>
              <a:rPr lang="ja" sz="2010">
                <a:solidFill>
                  <a:schemeClr val="dk1"/>
                </a:solidFill>
                <a:latin typeface="Zen Kaku Gothic New Medium"/>
                <a:ea typeface="Zen Kaku Gothic New Medium"/>
                <a:cs typeface="Zen Kaku Gothic New Medium"/>
                <a:sym typeface="Zen Kaku Gothic New Medium"/>
              </a:rPr>
              <a:t>   </a:t>
            </a:r>
            <a:r>
              <a:rPr lang="ja" sz="2010">
                <a:solidFill>
                  <a:srgbClr val="666666"/>
                </a:solidFill>
                <a:latin typeface="Zen Kaku Gothic New Medium"/>
                <a:ea typeface="Zen Kaku Gothic New Medium"/>
                <a:cs typeface="Zen Kaku Gothic New Medium"/>
                <a:sym typeface="Zen Kaku Gothic New Medium"/>
              </a:rPr>
              <a:t>実装方法の理解 　ユーザーとの情報の受け渡し　</a:t>
            </a:r>
            <a:endParaRPr sz="2010">
              <a:solidFill>
                <a:srgbClr val="666666"/>
              </a:solidFill>
              <a:latin typeface="Zen Kaku Gothic New Medium"/>
              <a:ea typeface="Zen Kaku Gothic New Medium"/>
              <a:cs typeface="Zen Kaku Gothic New Medium"/>
              <a:sym typeface="Zen Kaku Gothic New Medium"/>
            </a:endParaRPr>
          </a:p>
          <a:p>
            <a:pPr indent="0" lvl="0" marL="0" rtl="0" algn="l">
              <a:lnSpc>
                <a:spcPct val="100000"/>
              </a:lnSpc>
              <a:spcBef>
                <a:spcPts val="0"/>
              </a:spcBef>
              <a:spcAft>
                <a:spcPts val="0"/>
              </a:spcAft>
              <a:buSzPts val="358"/>
              <a:buNone/>
            </a:pPr>
            <a:r>
              <a:t/>
            </a:r>
            <a:endParaRPr sz="2010">
              <a:solidFill>
                <a:schemeClr val="dk1"/>
              </a:solidFill>
              <a:latin typeface="Zen Kaku Gothic New Medium"/>
              <a:ea typeface="Zen Kaku Gothic New Medium"/>
              <a:cs typeface="Zen Kaku Gothic New Medium"/>
              <a:sym typeface="Zen Kaku Gothic New Medium"/>
            </a:endParaRPr>
          </a:p>
          <a:p>
            <a:pPr indent="0" lvl="0" marL="0" rtl="0" algn="l">
              <a:lnSpc>
                <a:spcPct val="100000"/>
              </a:lnSpc>
              <a:spcBef>
                <a:spcPts val="0"/>
              </a:spcBef>
              <a:spcAft>
                <a:spcPts val="0"/>
              </a:spcAft>
              <a:buSzPts val="358"/>
              <a:buNone/>
            </a:pPr>
            <a:r>
              <a:rPr lang="ja" sz="2010">
                <a:solidFill>
                  <a:schemeClr val="dk1"/>
                </a:solidFill>
                <a:latin typeface="Zen Kaku Gothic New Medium"/>
                <a:ea typeface="Zen Kaku Gothic New Medium"/>
                <a:cs typeface="Zen Kaku Gothic New Medium"/>
                <a:sym typeface="Zen Kaku Gothic New Medium"/>
              </a:rPr>
              <a:t>・</a:t>
            </a:r>
            <a:r>
              <a:rPr b="1" lang="ja" sz="2010">
                <a:solidFill>
                  <a:srgbClr val="6AA84F"/>
                </a:solidFill>
                <a:latin typeface="Zen Kaku Gothic New"/>
                <a:ea typeface="Zen Kaku Gothic New"/>
                <a:cs typeface="Zen Kaku Gothic New"/>
                <a:sym typeface="Zen Kaku Gothic New"/>
              </a:rPr>
              <a:t>結合テスト</a:t>
            </a:r>
            <a:endParaRPr b="1" sz="2010">
              <a:solidFill>
                <a:srgbClr val="6AA84F"/>
              </a:solidFill>
              <a:latin typeface="Zen Kaku Gothic New"/>
              <a:ea typeface="Zen Kaku Gothic New"/>
              <a:cs typeface="Zen Kaku Gothic New"/>
              <a:sym typeface="Zen Kaku Gothic New"/>
            </a:endParaRPr>
          </a:p>
          <a:p>
            <a:pPr indent="0" lvl="0" marL="0" rtl="0" algn="l">
              <a:lnSpc>
                <a:spcPct val="100000"/>
              </a:lnSpc>
              <a:spcBef>
                <a:spcPts val="0"/>
              </a:spcBef>
              <a:spcAft>
                <a:spcPts val="0"/>
              </a:spcAft>
              <a:buSzPts val="358"/>
              <a:buNone/>
            </a:pPr>
            <a:r>
              <a:rPr lang="ja" sz="2010">
                <a:solidFill>
                  <a:schemeClr val="dk1"/>
                </a:solidFill>
                <a:latin typeface="Zen Kaku Gothic New Medium"/>
                <a:ea typeface="Zen Kaku Gothic New Medium"/>
                <a:cs typeface="Zen Kaku Gothic New Medium"/>
                <a:sym typeface="Zen Kaku Gothic New Medium"/>
              </a:rPr>
              <a:t>	</a:t>
            </a:r>
            <a:r>
              <a:rPr lang="ja" sz="2210">
                <a:solidFill>
                  <a:srgbClr val="FF0000"/>
                </a:solidFill>
                <a:latin typeface="Zen Kaku Gothic New Medium"/>
                <a:ea typeface="Zen Kaku Gothic New Medium"/>
                <a:cs typeface="Zen Kaku Gothic New Medium"/>
                <a:sym typeface="Zen Kaku Gothic New Medium"/>
              </a:rPr>
              <a:t>外部APIとの接続</a:t>
            </a:r>
            <a:r>
              <a:rPr lang="ja" sz="2210">
                <a:solidFill>
                  <a:schemeClr val="dk1"/>
                </a:solidFill>
                <a:latin typeface="Zen Kaku Gothic New Medium"/>
                <a:ea typeface="Zen Kaku Gothic New Medium"/>
                <a:cs typeface="Zen Kaku Gothic New Medium"/>
                <a:sym typeface="Zen Kaku Gothic New Medium"/>
              </a:rPr>
              <a:t>についての理解が難しい</a:t>
            </a:r>
            <a:endParaRPr sz="2210">
              <a:solidFill>
                <a:schemeClr val="dk1"/>
              </a:solidFill>
              <a:latin typeface="Zen Kaku Gothic New Medium"/>
              <a:ea typeface="Zen Kaku Gothic New Medium"/>
              <a:cs typeface="Zen Kaku Gothic New Medium"/>
              <a:sym typeface="Zen Kaku Gothic New Medium"/>
            </a:endParaRPr>
          </a:p>
          <a:p>
            <a:pPr indent="0" lvl="0" marL="0" rtl="0" algn="l">
              <a:lnSpc>
                <a:spcPct val="100000"/>
              </a:lnSpc>
              <a:spcBef>
                <a:spcPts val="0"/>
              </a:spcBef>
              <a:spcAft>
                <a:spcPts val="0"/>
              </a:spcAft>
              <a:buSzPts val="358"/>
              <a:buNone/>
            </a:pPr>
            <a:r>
              <a:rPr lang="ja" sz="2010">
                <a:solidFill>
                  <a:schemeClr val="dk1"/>
                </a:solidFill>
                <a:latin typeface="Zen Kaku Gothic New Medium"/>
                <a:ea typeface="Zen Kaku Gothic New Medium"/>
                <a:cs typeface="Zen Kaku Gothic New Medium"/>
                <a:sym typeface="Zen Kaku Gothic New Medium"/>
              </a:rPr>
              <a:t>	</a:t>
            </a:r>
            <a:r>
              <a:rPr lang="ja" sz="2010">
                <a:solidFill>
                  <a:srgbClr val="666666"/>
                </a:solidFill>
                <a:latin typeface="Zen Kaku Gothic New Medium"/>
                <a:ea typeface="Zen Kaku Gothic New Medium"/>
                <a:cs typeface="Zen Kaku Gothic New Medium"/>
                <a:sym typeface="Zen Kaku Gothic New Medium"/>
              </a:rPr>
              <a:t>→dockerやNGINXを理解　バック側、フロント側のコードの修正</a:t>
            </a:r>
            <a:endParaRPr sz="2010">
              <a:solidFill>
                <a:srgbClr val="666666"/>
              </a:solidFill>
              <a:latin typeface="Zen Kaku Gothic New Medium"/>
              <a:ea typeface="Zen Kaku Gothic New Medium"/>
              <a:cs typeface="Zen Kaku Gothic New Medium"/>
              <a:sym typeface="Zen Kaku Gothic New Medium"/>
            </a:endParaRPr>
          </a:p>
          <a:p>
            <a:pPr indent="0" lvl="0" marL="0" rtl="0" algn="l">
              <a:lnSpc>
                <a:spcPct val="100000"/>
              </a:lnSpc>
              <a:spcBef>
                <a:spcPts val="0"/>
              </a:spcBef>
              <a:spcAft>
                <a:spcPts val="0"/>
              </a:spcAft>
              <a:buSzPts val="358"/>
              <a:buNone/>
            </a:pPr>
            <a:r>
              <a:rPr lang="ja" sz="2010">
                <a:solidFill>
                  <a:schemeClr val="dk1"/>
                </a:solidFill>
                <a:latin typeface="Zen Kaku Gothic New Medium"/>
                <a:ea typeface="Zen Kaku Gothic New Medium"/>
                <a:cs typeface="Zen Kaku Gothic New Medium"/>
                <a:sym typeface="Zen Kaku Gothic New Medium"/>
              </a:rPr>
              <a:t>		</a:t>
            </a:r>
            <a:endParaRPr sz="2010">
              <a:solidFill>
                <a:schemeClr val="dk1"/>
              </a:solidFill>
              <a:latin typeface="Zen Kaku Gothic New Medium"/>
              <a:ea typeface="Zen Kaku Gothic New Medium"/>
              <a:cs typeface="Zen Kaku Gothic New Medium"/>
              <a:sym typeface="Zen Kaku Gothic New Medium"/>
            </a:endParaRPr>
          </a:p>
          <a:p>
            <a:pPr indent="0" lvl="0" marL="457200" rtl="0" algn="l">
              <a:lnSpc>
                <a:spcPct val="100000"/>
              </a:lnSpc>
              <a:spcBef>
                <a:spcPts val="0"/>
              </a:spcBef>
              <a:spcAft>
                <a:spcPts val="0"/>
              </a:spcAft>
              <a:buSzPts val="358"/>
              <a:buNone/>
            </a:pPr>
            <a:r>
              <a:rPr lang="ja" sz="2210">
                <a:solidFill>
                  <a:schemeClr val="dk1"/>
                </a:solidFill>
                <a:latin typeface="Zen Kaku Gothic New Medium"/>
                <a:ea typeface="Zen Kaku Gothic New Medium"/>
                <a:cs typeface="Zen Kaku Gothic New Medium"/>
                <a:sym typeface="Zen Kaku Gothic New Medium"/>
              </a:rPr>
              <a:t>チームメンバーの進捗を確認し、動作確認をする</a:t>
            </a:r>
            <a:endParaRPr sz="2210">
              <a:solidFill>
                <a:schemeClr val="dk1"/>
              </a:solidFill>
              <a:latin typeface="Zen Kaku Gothic New Medium"/>
              <a:ea typeface="Zen Kaku Gothic New Medium"/>
              <a:cs typeface="Zen Kaku Gothic New Medium"/>
              <a:sym typeface="Zen Kaku Gothic New Medium"/>
            </a:endParaRPr>
          </a:p>
          <a:p>
            <a:pPr indent="0" lvl="0" marL="457200" rtl="0" algn="l">
              <a:lnSpc>
                <a:spcPct val="100000"/>
              </a:lnSpc>
              <a:spcBef>
                <a:spcPts val="0"/>
              </a:spcBef>
              <a:spcAft>
                <a:spcPts val="0"/>
              </a:spcAft>
              <a:buSzPts val="358"/>
              <a:buNone/>
            </a:pPr>
            <a:r>
              <a:rPr lang="ja" sz="2010">
                <a:solidFill>
                  <a:srgbClr val="666666"/>
                </a:solidFill>
                <a:latin typeface="Zen Kaku Gothic New Medium"/>
                <a:ea typeface="Zen Kaku Gothic New Medium"/>
                <a:cs typeface="Zen Kaku Gothic New Medium"/>
                <a:sym typeface="Zen Kaku Gothic New Medium"/>
              </a:rPr>
              <a:t>→メンバーとの理解のすり合わせ　</a:t>
            </a:r>
            <a:endParaRPr sz="2010">
              <a:solidFill>
                <a:srgbClr val="666666"/>
              </a:solidFill>
              <a:latin typeface="Zen Kaku Gothic New Medium"/>
              <a:ea typeface="Zen Kaku Gothic New Medium"/>
              <a:cs typeface="Zen Kaku Gothic New Medium"/>
              <a:sym typeface="Zen Kaku Gothic New Medium"/>
            </a:endParaRPr>
          </a:p>
          <a:p>
            <a:pPr indent="0" lvl="0" marL="457200" rtl="0" algn="l">
              <a:lnSpc>
                <a:spcPct val="100000"/>
              </a:lnSpc>
              <a:spcBef>
                <a:spcPts val="0"/>
              </a:spcBef>
              <a:spcAft>
                <a:spcPts val="0"/>
              </a:spcAft>
              <a:buSzPts val="358"/>
              <a:buNone/>
            </a:pPr>
            <a:r>
              <a:rPr lang="ja" sz="2010">
                <a:solidFill>
                  <a:srgbClr val="666666"/>
                </a:solidFill>
                <a:latin typeface="Zen Kaku Gothic New Medium"/>
                <a:ea typeface="Zen Kaku Gothic New Medium"/>
                <a:cs typeface="Zen Kaku Gothic New Medium"/>
                <a:sym typeface="Zen Kaku Gothic New Medium"/>
              </a:rPr>
              <a:t>→Git管理(Gitによるトラブルがなくなった)</a:t>
            </a:r>
            <a:endParaRPr sz="2010">
              <a:solidFill>
                <a:srgbClr val="666666"/>
              </a:solidFill>
              <a:latin typeface="Zen Kaku Gothic New Medium"/>
              <a:ea typeface="Zen Kaku Gothic New Medium"/>
              <a:cs typeface="Zen Kaku Gothic New Medium"/>
              <a:sym typeface="Zen Kaku Gothic New Medium"/>
            </a:endParaRPr>
          </a:p>
          <a:p>
            <a:pPr indent="457200" lvl="0" marL="457200" rtl="0" algn="l">
              <a:lnSpc>
                <a:spcPct val="100000"/>
              </a:lnSpc>
              <a:spcBef>
                <a:spcPts val="0"/>
              </a:spcBef>
              <a:spcAft>
                <a:spcPts val="0"/>
              </a:spcAft>
              <a:buSzPts val="358"/>
              <a:buNone/>
            </a:pPr>
            <a:r>
              <a:t/>
            </a:r>
            <a:endParaRPr sz="2010">
              <a:solidFill>
                <a:schemeClr val="dk1"/>
              </a:solidFill>
              <a:latin typeface="Zen Kaku Gothic New Medium"/>
              <a:ea typeface="Zen Kaku Gothic New Medium"/>
              <a:cs typeface="Zen Kaku Gothic New Medium"/>
              <a:sym typeface="Zen Kaku Gothic New Medium"/>
            </a:endParaRPr>
          </a:p>
          <a:p>
            <a:pPr indent="0" lvl="0" marL="0" rtl="0" algn="l">
              <a:lnSpc>
                <a:spcPct val="100000"/>
              </a:lnSpc>
              <a:spcBef>
                <a:spcPts val="0"/>
              </a:spcBef>
              <a:spcAft>
                <a:spcPts val="0"/>
              </a:spcAft>
              <a:buSzPts val="358"/>
              <a:buNone/>
            </a:pPr>
            <a:r>
              <a:t/>
            </a:r>
            <a:endParaRPr sz="2010">
              <a:solidFill>
                <a:schemeClr val="dk1"/>
              </a:solidFill>
              <a:latin typeface="Zen Kaku Gothic New Medium"/>
              <a:ea typeface="Zen Kaku Gothic New Medium"/>
              <a:cs typeface="Zen Kaku Gothic New Medium"/>
              <a:sym typeface="Zen Kaku Gothic New Medium"/>
            </a:endParaRPr>
          </a:p>
        </p:txBody>
      </p:sp>
      <p:pic>
        <p:nvPicPr>
          <p:cNvPr id="316" name="Google Shape;316;p40"/>
          <p:cNvPicPr preferRelativeResize="0"/>
          <p:nvPr/>
        </p:nvPicPr>
        <p:blipFill>
          <a:blip r:embed="rId3">
            <a:alphaModFix/>
          </a:blip>
          <a:stretch>
            <a:fillRect/>
          </a:stretch>
        </p:blipFill>
        <p:spPr>
          <a:xfrm>
            <a:off x="5854825" y="183175"/>
            <a:ext cx="3138099" cy="16809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320" name="Shape 320"/>
        <p:cNvGrpSpPr/>
        <p:nvPr/>
      </p:nvGrpSpPr>
      <p:grpSpPr>
        <a:xfrm>
          <a:off x="0" y="0"/>
          <a:ext cx="0" cy="0"/>
          <a:chOff x="0" y="0"/>
          <a:chExt cx="0" cy="0"/>
        </a:xfrm>
      </p:grpSpPr>
      <p:sp>
        <p:nvSpPr>
          <p:cNvPr id="321" name="Google Shape;321;p41"/>
          <p:cNvSpPr txBox="1"/>
          <p:nvPr>
            <p:ph type="ctrTitle"/>
          </p:nvPr>
        </p:nvSpPr>
        <p:spPr>
          <a:xfrm>
            <a:off x="274101" y="-238125"/>
            <a:ext cx="6085200" cy="1070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990"/>
              <a:buNone/>
            </a:pPr>
            <a:r>
              <a:rPr lang="ja" sz="3000">
                <a:latin typeface="Zen Kaku Gothic New"/>
                <a:ea typeface="Zen Kaku Gothic New"/>
                <a:cs typeface="Zen Kaku Gothic New"/>
                <a:sym typeface="Zen Kaku Gothic New"/>
              </a:rPr>
              <a:t>個人の成果報告</a:t>
            </a:r>
            <a:endParaRPr sz="3300">
              <a:latin typeface="Zen Kaku Gothic New"/>
              <a:ea typeface="Zen Kaku Gothic New"/>
              <a:cs typeface="Zen Kaku Gothic New"/>
              <a:sym typeface="Zen Kaku Gothic New"/>
            </a:endParaRPr>
          </a:p>
        </p:txBody>
      </p:sp>
      <p:sp>
        <p:nvSpPr>
          <p:cNvPr id="322" name="Google Shape;322;p41"/>
          <p:cNvSpPr txBox="1"/>
          <p:nvPr>
            <p:ph idx="1" type="subTitle"/>
          </p:nvPr>
        </p:nvSpPr>
        <p:spPr>
          <a:xfrm>
            <a:off x="482325" y="1016400"/>
            <a:ext cx="6688800" cy="79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58"/>
              <a:buFont typeface="Arial"/>
              <a:buNone/>
            </a:pPr>
            <a:r>
              <a:rPr lang="ja" sz="2010">
                <a:solidFill>
                  <a:schemeClr val="dk1"/>
                </a:solidFill>
                <a:latin typeface="Zen Kaku Gothic New Medium"/>
                <a:ea typeface="Zen Kaku Gothic New Medium"/>
                <a:cs typeface="Zen Kaku Gothic New Medium"/>
                <a:sym typeface="Zen Kaku Gothic New Medium"/>
              </a:rPr>
              <a:t>開発推進</a:t>
            </a:r>
            <a:r>
              <a:rPr lang="ja" sz="2010">
                <a:solidFill>
                  <a:schemeClr val="dk1"/>
                </a:solidFill>
                <a:latin typeface="Zen Kaku Gothic New Medium"/>
                <a:ea typeface="Zen Kaku Gothic New Medium"/>
                <a:cs typeface="Zen Kaku Gothic New Medium"/>
                <a:sym typeface="Zen Kaku Gothic New Medium"/>
              </a:rPr>
              <a:t>部　フロントエンド開発１課</a:t>
            </a:r>
            <a:endParaRPr sz="2510">
              <a:solidFill>
                <a:schemeClr val="dk1"/>
              </a:solidFill>
              <a:latin typeface="Zen Kaku Gothic New"/>
              <a:ea typeface="Zen Kaku Gothic New"/>
              <a:cs typeface="Zen Kaku Gothic New"/>
              <a:sym typeface="Zen Kaku Gothic New"/>
            </a:endParaRPr>
          </a:p>
          <a:p>
            <a:pPr indent="0" lvl="0" marL="0" rtl="0" algn="l">
              <a:lnSpc>
                <a:spcPct val="100000"/>
              </a:lnSpc>
              <a:spcBef>
                <a:spcPts val="0"/>
              </a:spcBef>
              <a:spcAft>
                <a:spcPts val="0"/>
              </a:spcAft>
              <a:buSzPts val="358"/>
              <a:buNone/>
            </a:pPr>
            <a:r>
              <a:rPr lang="ja" sz="2510">
                <a:solidFill>
                  <a:schemeClr val="dk1"/>
                </a:solidFill>
                <a:latin typeface="Zen Kaku Gothic New"/>
                <a:ea typeface="Zen Kaku Gothic New"/>
                <a:cs typeface="Zen Kaku Gothic New"/>
                <a:sym typeface="Zen Kaku Gothic New"/>
              </a:rPr>
              <a:t>安本　尚矢</a:t>
            </a:r>
            <a:r>
              <a:rPr lang="ja" sz="2510">
                <a:solidFill>
                  <a:schemeClr val="dk1"/>
                </a:solidFill>
                <a:latin typeface="Zen Kaku Gothic New"/>
                <a:ea typeface="Zen Kaku Gothic New"/>
                <a:cs typeface="Zen Kaku Gothic New"/>
                <a:sym typeface="Zen Kaku Gothic New"/>
              </a:rPr>
              <a:t>：</a:t>
            </a:r>
            <a:r>
              <a:rPr lang="ja" sz="2510">
                <a:solidFill>
                  <a:schemeClr val="dk1"/>
                </a:solidFill>
                <a:latin typeface="Zen Kaku Gothic New"/>
                <a:ea typeface="Zen Kaku Gothic New"/>
                <a:cs typeface="Zen Kaku Gothic New"/>
                <a:sym typeface="Zen Kaku Gothic New"/>
              </a:rPr>
              <a:t>成果物</a:t>
            </a:r>
            <a:r>
              <a:rPr lang="ja" sz="2510">
                <a:solidFill>
                  <a:schemeClr val="dk1"/>
                </a:solidFill>
                <a:latin typeface="Zen Kaku Gothic New"/>
                <a:ea typeface="Zen Kaku Gothic New"/>
                <a:cs typeface="Zen Kaku Gothic New"/>
                <a:sym typeface="Zen Kaku Gothic New"/>
              </a:rPr>
              <a:t>リーダー</a:t>
            </a:r>
            <a:endParaRPr sz="2010">
              <a:solidFill>
                <a:schemeClr val="dk1"/>
              </a:solidFill>
              <a:latin typeface="Zen Kaku Gothic New"/>
              <a:ea typeface="Zen Kaku Gothic New"/>
              <a:cs typeface="Zen Kaku Gothic New"/>
              <a:sym typeface="Zen Kaku Gothic New"/>
            </a:endParaRPr>
          </a:p>
        </p:txBody>
      </p:sp>
      <p:sp>
        <p:nvSpPr>
          <p:cNvPr id="323" name="Google Shape;323;p41"/>
          <p:cNvSpPr txBox="1"/>
          <p:nvPr>
            <p:ph idx="1" type="subTitle"/>
          </p:nvPr>
        </p:nvSpPr>
        <p:spPr>
          <a:xfrm>
            <a:off x="741950" y="1809600"/>
            <a:ext cx="7735500" cy="3502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8"/>
              <a:buNone/>
            </a:pPr>
            <a:r>
              <a:rPr lang="ja" sz="2010">
                <a:solidFill>
                  <a:schemeClr val="dk1"/>
                </a:solidFill>
                <a:latin typeface="Zen Kaku Gothic New"/>
                <a:ea typeface="Zen Kaku Gothic New"/>
                <a:cs typeface="Zen Kaku Gothic New"/>
                <a:sym typeface="Zen Kaku Gothic New"/>
              </a:rPr>
              <a:t>担当領域　</a:t>
            </a:r>
            <a:r>
              <a:rPr lang="ja" sz="2010">
                <a:solidFill>
                  <a:schemeClr val="dk1"/>
                </a:solidFill>
                <a:latin typeface="Zen Kaku Gothic New"/>
                <a:ea typeface="Zen Kaku Gothic New"/>
                <a:cs typeface="Zen Kaku Gothic New"/>
                <a:sym typeface="Zen Kaku Gothic New"/>
              </a:rPr>
              <a:t>フロント</a:t>
            </a:r>
            <a:r>
              <a:rPr lang="ja" sz="2010">
                <a:solidFill>
                  <a:schemeClr val="dk1"/>
                </a:solidFill>
                <a:latin typeface="Zen Kaku Gothic New"/>
                <a:ea typeface="Zen Kaku Gothic New"/>
                <a:cs typeface="Zen Kaku Gothic New"/>
                <a:sym typeface="Zen Kaku Gothic New"/>
              </a:rPr>
              <a:t>エンド</a:t>
            </a:r>
            <a:endParaRPr sz="2010">
              <a:solidFill>
                <a:schemeClr val="dk1"/>
              </a:solidFill>
              <a:latin typeface="Zen Kaku Gothic New"/>
              <a:ea typeface="Zen Kaku Gothic New"/>
              <a:cs typeface="Zen Kaku Gothic New"/>
              <a:sym typeface="Zen Kaku Gothic New"/>
            </a:endParaRPr>
          </a:p>
          <a:p>
            <a:pPr indent="0" lvl="0" marL="0" rtl="0" algn="l">
              <a:lnSpc>
                <a:spcPct val="100000"/>
              </a:lnSpc>
              <a:spcBef>
                <a:spcPts val="0"/>
              </a:spcBef>
              <a:spcAft>
                <a:spcPts val="0"/>
              </a:spcAft>
              <a:buSzPts val="358"/>
              <a:buNone/>
            </a:pPr>
            <a:r>
              <a:t/>
            </a:r>
            <a:endParaRPr sz="2010">
              <a:solidFill>
                <a:schemeClr val="dk1"/>
              </a:solidFill>
              <a:latin typeface="Zen Kaku Gothic New"/>
              <a:ea typeface="Zen Kaku Gothic New"/>
              <a:cs typeface="Zen Kaku Gothic New"/>
              <a:sym typeface="Zen Kaku Gothic New"/>
            </a:endParaRPr>
          </a:p>
          <a:p>
            <a:pPr indent="0" lvl="0" marL="0" rtl="0" algn="l">
              <a:lnSpc>
                <a:spcPct val="115000"/>
              </a:lnSpc>
              <a:spcBef>
                <a:spcPts val="0"/>
              </a:spcBef>
              <a:spcAft>
                <a:spcPts val="0"/>
              </a:spcAft>
              <a:buSzPts val="358"/>
              <a:buNone/>
            </a:pPr>
            <a:r>
              <a:rPr lang="ja" sz="2010">
                <a:solidFill>
                  <a:schemeClr val="dk1"/>
                </a:solidFill>
                <a:latin typeface="Zen Kaku Gothic New"/>
                <a:ea typeface="Zen Kaku Gothic New"/>
                <a:cs typeface="Zen Kaku Gothic New"/>
                <a:sym typeface="Zen Kaku Gothic New"/>
              </a:rPr>
              <a:t>担当機能</a:t>
            </a:r>
            <a:endParaRPr sz="2010">
              <a:solidFill>
                <a:schemeClr val="dk1"/>
              </a:solidFill>
              <a:latin typeface="Zen Kaku Gothic New"/>
              <a:ea typeface="Zen Kaku Gothic New"/>
              <a:cs typeface="Zen Kaku Gothic New"/>
              <a:sym typeface="Zen Kaku Gothic New"/>
            </a:endParaRPr>
          </a:p>
          <a:p>
            <a:pPr indent="-356235" lvl="0" marL="457200" rtl="0" algn="l">
              <a:lnSpc>
                <a:spcPct val="115000"/>
              </a:lnSpc>
              <a:spcBef>
                <a:spcPts val="0"/>
              </a:spcBef>
              <a:spcAft>
                <a:spcPts val="0"/>
              </a:spcAft>
              <a:buClr>
                <a:schemeClr val="dk1"/>
              </a:buClr>
              <a:buSzPts val="2010"/>
              <a:buFont typeface="Zen Kaku Gothic New"/>
              <a:buChar char="●"/>
            </a:pPr>
            <a:r>
              <a:rPr lang="ja" sz="2010">
                <a:solidFill>
                  <a:schemeClr val="dk1"/>
                </a:solidFill>
                <a:latin typeface="Zen Kaku Gothic New"/>
                <a:ea typeface="Zen Kaku Gothic New"/>
                <a:cs typeface="Zen Kaku Gothic New"/>
                <a:sym typeface="Zen Kaku Gothic New"/>
              </a:rPr>
              <a:t>ユーザー登録</a:t>
            </a:r>
            <a:r>
              <a:rPr lang="ja" sz="2010">
                <a:solidFill>
                  <a:schemeClr val="dk1"/>
                </a:solidFill>
                <a:latin typeface="Zen Kaku Gothic New"/>
                <a:ea typeface="Zen Kaku Gothic New"/>
                <a:cs typeface="Zen Kaku Gothic New"/>
                <a:sym typeface="Zen Kaku Gothic New"/>
              </a:rPr>
              <a:t>フォーム</a:t>
            </a:r>
            <a:endParaRPr sz="2010">
              <a:solidFill>
                <a:schemeClr val="dk1"/>
              </a:solidFill>
              <a:latin typeface="Zen Kaku Gothic New"/>
              <a:ea typeface="Zen Kaku Gothic New"/>
              <a:cs typeface="Zen Kaku Gothic New"/>
              <a:sym typeface="Zen Kaku Gothic New"/>
            </a:endParaRPr>
          </a:p>
          <a:p>
            <a:pPr indent="-356235" lvl="0" marL="457200" rtl="0" algn="l">
              <a:lnSpc>
                <a:spcPct val="115000"/>
              </a:lnSpc>
              <a:spcBef>
                <a:spcPts val="0"/>
              </a:spcBef>
              <a:spcAft>
                <a:spcPts val="0"/>
              </a:spcAft>
              <a:buClr>
                <a:schemeClr val="dk1"/>
              </a:buClr>
              <a:buSzPts val="2010"/>
              <a:buFont typeface="Zen Kaku Gothic New"/>
              <a:buChar char="●"/>
            </a:pPr>
            <a:r>
              <a:rPr lang="ja" sz="2010">
                <a:solidFill>
                  <a:schemeClr val="dk1"/>
                </a:solidFill>
                <a:latin typeface="Zen Kaku Gothic New"/>
                <a:ea typeface="Zen Kaku Gothic New"/>
                <a:cs typeface="Zen Kaku Gothic New"/>
                <a:sym typeface="Zen Kaku Gothic New"/>
              </a:rPr>
              <a:t>ログイン</a:t>
            </a:r>
            <a:r>
              <a:rPr lang="ja" sz="2010">
                <a:solidFill>
                  <a:schemeClr val="dk1"/>
                </a:solidFill>
                <a:latin typeface="Zen Kaku Gothic New"/>
                <a:ea typeface="Zen Kaku Gothic New"/>
                <a:cs typeface="Zen Kaku Gothic New"/>
                <a:sym typeface="Zen Kaku Gothic New"/>
              </a:rPr>
              <a:t>フォーム</a:t>
            </a:r>
            <a:endParaRPr sz="2010">
              <a:solidFill>
                <a:schemeClr val="dk1"/>
              </a:solidFill>
              <a:latin typeface="Zen Kaku Gothic New"/>
              <a:ea typeface="Zen Kaku Gothic New"/>
              <a:cs typeface="Zen Kaku Gothic New"/>
              <a:sym typeface="Zen Kaku Gothic New"/>
            </a:endParaRPr>
          </a:p>
          <a:p>
            <a:pPr indent="-356235" lvl="0" marL="457200" rtl="0" algn="l">
              <a:lnSpc>
                <a:spcPct val="115000"/>
              </a:lnSpc>
              <a:spcBef>
                <a:spcPts val="0"/>
              </a:spcBef>
              <a:spcAft>
                <a:spcPts val="0"/>
              </a:spcAft>
              <a:buClr>
                <a:schemeClr val="dk1"/>
              </a:buClr>
              <a:buSzPts val="2010"/>
              <a:buFont typeface="Zen Kaku Gothic New"/>
              <a:buChar char="●"/>
            </a:pPr>
            <a:r>
              <a:rPr lang="ja" sz="2010">
                <a:solidFill>
                  <a:schemeClr val="dk1"/>
                </a:solidFill>
                <a:latin typeface="Zen Kaku Gothic New"/>
                <a:ea typeface="Zen Kaku Gothic New"/>
                <a:cs typeface="Zen Kaku Gothic New"/>
                <a:sym typeface="Zen Kaku Gothic New"/>
              </a:rPr>
              <a:t>注文確認・お届け先登録画面</a:t>
            </a:r>
            <a:endParaRPr sz="2010">
              <a:solidFill>
                <a:schemeClr val="dk1"/>
              </a:solidFill>
              <a:latin typeface="Zen Kaku Gothic New"/>
              <a:ea typeface="Zen Kaku Gothic New"/>
              <a:cs typeface="Zen Kaku Gothic New"/>
              <a:sym typeface="Zen Kaku Gothic New"/>
            </a:endParaRPr>
          </a:p>
          <a:p>
            <a:pPr indent="-356235" lvl="0" marL="457200" rtl="0" algn="l">
              <a:lnSpc>
                <a:spcPct val="115000"/>
              </a:lnSpc>
              <a:spcBef>
                <a:spcPts val="0"/>
              </a:spcBef>
              <a:spcAft>
                <a:spcPts val="0"/>
              </a:spcAft>
              <a:buClr>
                <a:schemeClr val="dk1"/>
              </a:buClr>
              <a:buSzPts val="2010"/>
              <a:buFont typeface="Zen Kaku Gothic New"/>
              <a:buChar char="●"/>
            </a:pPr>
            <a:r>
              <a:rPr lang="ja" sz="2010">
                <a:solidFill>
                  <a:schemeClr val="dk1"/>
                </a:solidFill>
                <a:latin typeface="Zen Kaku Gothic New"/>
                <a:ea typeface="Zen Kaku Gothic New"/>
                <a:cs typeface="Zen Kaku Gothic New"/>
                <a:sym typeface="Zen Kaku Gothic New"/>
              </a:rPr>
              <a:t>入力値チェック、入力値制限</a:t>
            </a:r>
            <a:endParaRPr sz="2010">
              <a:solidFill>
                <a:schemeClr val="dk1"/>
              </a:solidFill>
              <a:latin typeface="Zen Kaku Gothic New"/>
              <a:ea typeface="Zen Kaku Gothic New"/>
              <a:cs typeface="Zen Kaku Gothic New"/>
              <a:sym typeface="Zen Kaku Gothic New"/>
            </a:endParaRPr>
          </a:p>
          <a:p>
            <a:pPr indent="-356235" lvl="0" marL="457200" rtl="0" algn="l">
              <a:lnSpc>
                <a:spcPct val="115000"/>
              </a:lnSpc>
              <a:spcBef>
                <a:spcPts val="0"/>
              </a:spcBef>
              <a:spcAft>
                <a:spcPts val="0"/>
              </a:spcAft>
              <a:buClr>
                <a:schemeClr val="dk1"/>
              </a:buClr>
              <a:buSzPts val="2010"/>
              <a:buFont typeface="Zen Kaku Gothic New"/>
              <a:buChar char="●"/>
            </a:pPr>
            <a:r>
              <a:rPr lang="ja" sz="2010">
                <a:solidFill>
                  <a:schemeClr val="dk1"/>
                </a:solidFill>
                <a:latin typeface="Zen Kaku Gothic New"/>
                <a:ea typeface="Zen Kaku Gothic New"/>
                <a:cs typeface="Zen Kaku Gothic New"/>
                <a:sym typeface="Zen Kaku Gothic New"/>
              </a:rPr>
              <a:t>カード番号のUIとそれに伴う送信データの調整</a:t>
            </a:r>
            <a:endParaRPr sz="2010">
              <a:solidFill>
                <a:schemeClr val="dk1"/>
              </a:solidFill>
              <a:latin typeface="Zen Kaku Gothic New"/>
              <a:ea typeface="Zen Kaku Gothic New"/>
              <a:cs typeface="Zen Kaku Gothic New"/>
              <a:sym typeface="Zen Kaku Gothic New"/>
            </a:endParaRPr>
          </a:p>
          <a:p>
            <a:pPr indent="-356235" lvl="0" marL="457200" rtl="0" algn="l">
              <a:lnSpc>
                <a:spcPct val="115000"/>
              </a:lnSpc>
              <a:spcBef>
                <a:spcPts val="0"/>
              </a:spcBef>
              <a:spcAft>
                <a:spcPts val="0"/>
              </a:spcAft>
              <a:buClr>
                <a:schemeClr val="dk1"/>
              </a:buClr>
              <a:buSzPts val="2010"/>
              <a:buFont typeface="Zen Kaku Gothic New"/>
              <a:buChar char="●"/>
            </a:pPr>
            <a:r>
              <a:rPr lang="ja" sz="2010">
                <a:solidFill>
                  <a:schemeClr val="dk1"/>
                </a:solidFill>
                <a:latin typeface="Zen Kaku Gothic New"/>
                <a:ea typeface="Zen Kaku Gothic New"/>
                <a:cs typeface="Zen Kaku Gothic New"/>
                <a:sym typeface="Zen Kaku Gothic New"/>
              </a:rPr>
              <a:t>フロントの細かい調整、デバッグ</a:t>
            </a:r>
            <a:endParaRPr sz="2010">
              <a:solidFill>
                <a:schemeClr val="dk1"/>
              </a:solidFill>
              <a:latin typeface="Zen Kaku Gothic New"/>
              <a:ea typeface="Zen Kaku Gothic New"/>
              <a:cs typeface="Zen Kaku Gothic New"/>
              <a:sym typeface="Zen Kaku Gothic New"/>
            </a:endParaRPr>
          </a:p>
          <a:p>
            <a:pPr indent="0" lvl="0" marL="0" rtl="0" algn="l">
              <a:lnSpc>
                <a:spcPct val="115000"/>
              </a:lnSpc>
              <a:spcBef>
                <a:spcPts val="0"/>
              </a:spcBef>
              <a:spcAft>
                <a:spcPts val="0"/>
              </a:spcAft>
              <a:buSzPts val="1100"/>
              <a:buNone/>
            </a:pPr>
            <a:r>
              <a:t/>
            </a:r>
            <a:endParaRPr sz="2010">
              <a:solidFill>
                <a:schemeClr val="dk1"/>
              </a:solidFill>
              <a:latin typeface="Zen Kaku Gothic New"/>
              <a:ea typeface="Zen Kaku Gothic New"/>
              <a:cs typeface="Zen Kaku Gothic New"/>
              <a:sym typeface="Zen Kaku Gothic New"/>
            </a:endParaRPr>
          </a:p>
          <a:p>
            <a:pPr indent="0" lvl="0" marL="0" rtl="0" algn="l">
              <a:lnSpc>
                <a:spcPct val="115000"/>
              </a:lnSpc>
              <a:spcBef>
                <a:spcPts val="0"/>
              </a:spcBef>
              <a:spcAft>
                <a:spcPts val="0"/>
              </a:spcAft>
              <a:buSzPts val="358"/>
              <a:buNone/>
            </a:pPr>
            <a:r>
              <a:t/>
            </a:r>
            <a:endParaRPr sz="2010">
              <a:solidFill>
                <a:schemeClr val="dk1"/>
              </a:solidFill>
              <a:latin typeface="Zen Kaku Gothic New"/>
              <a:ea typeface="Zen Kaku Gothic New"/>
              <a:cs typeface="Zen Kaku Gothic New"/>
              <a:sym typeface="Zen Kaku Gothic New"/>
            </a:endParaRPr>
          </a:p>
          <a:p>
            <a:pPr indent="0" lvl="0" marL="0" rtl="0" algn="l">
              <a:lnSpc>
                <a:spcPct val="100000"/>
              </a:lnSpc>
              <a:spcBef>
                <a:spcPts val="0"/>
              </a:spcBef>
              <a:spcAft>
                <a:spcPts val="0"/>
              </a:spcAft>
              <a:buSzPts val="358"/>
              <a:buNone/>
            </a:pPr>
            <a:r>
              <a:t/>
            </a:r>
            <a:endParaRPr sz="2010">
              <a:solidFill>
                <a:schemeClr val="dk1"/>
              </a:solidFill>
              <a:latin typeface="Zen Kaku Gothic New"/>
              <a:ea typeface="Zen Kaku Gothic New"/>
              <a:cs typeface="Zen Kaku Gothic New"/>
              <a:sym typeface="Zen Kaku Gothic New"/>
            </a:endParaRPr>
          </a:p>
          <a:p>
            <a:pPr indent="0" lvl="0" marL="0" rtl="0" algn="l">
              <a:lnSpc>
                <a:spcPct val="100000"/>
              </a:lnSpc>
              <a:spcBef>
                <a:spcPts val="0"/>
              </a:spcBef>
              <a:spcAft>
                <a:spcPts val="0"/>
              </a:spcAft>
              <a:buSzPts val="358"/>
              <a:buNone/>
            </a:pPr>
            <a:r>
              <a:t/>
            </a:r>
            <a:endParaRPr sz="2010">
              <a:solidFill>
                <a:schemeClr val="dk1"/>
              </a:solidFill>
              <a:latin typeface="Zen Kaku Gothic New"/>
              <a:ea typeface="Zen Kaku Gothic New"/>
              <a:cs typeface="Zen Kaku Gothic New"/>
              <a:sym typeface="Zen Kaku Gothic New"/>
            </a:endParaRPr>
          </a:p>
        </p:txBody>
      </p:sp>
      <p:pic>
        <p:nvPicPr>
          <p:cNvPr id="324" name="Google Shape;324;p41"/>
          <p:cNvPicPr preferRelativeResize="0"/>
          <p:nvPr/>
        </p:nvPicPr>
        <p:blipFill>
          <a:blip r:embed="rId3">
            <a:alphaModFix/>
          </a:blip>
          <a:stretch>
            <a:fillRect/>
          </a:stretch>
        </p:blipFill>
        <p:spPr>
          <a:xfrm>
            <a:off x="5696823" y="904800"/>
            <a:ext cx="3336979" cy="33339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67" name="Shape 67"/>
        <p:cNvGrpSpPr/>
        <p:nvPr/>
      </p:nvGrpSpPr>
      <p:grpSpPr>
        <a:xfrm>
          <a:off x="0" y="0"/>
          <a:ext cx="0" cy="0"/>
          <a:chOff x="0" y="0"/>
          <a:chExt cx="0" cy="0"/>
        </a:xfrm>
      </p:grpSpPr>
      <p:sp>
        <p:nvSpPr>
          <p:cNvPr id="68" name="Google Shape;68;p15"/>
          <p:cNvSpPr txBox="1"/>
          <p:nvPr>
            <p:ph type="title"/>
          </p:nvPr>
        </p:nvSpPr>
        <p:spPr>
          <a:xfrm>
            <a:off x="311700" y="349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020">
                <a:latin typeface="Zen Kaku Gothic New Medium"/>
                <a:ea typeface="Zen Kaku Gothic New Medium"/>
                <a:cs typeface="Zen Kaku Gothic New Medium"/>
                <a:sym typeface="Zen Kaku Gothic New Medium"/>
              </a:rPr>
              <a:t>背景</a:t>
            </a:r>
            <a:endParaRPr sz="3020"/>
          </a:p>
        </p:txBody>
      </p:sp>
      <p:sp>
        <p:nvSpPr>
          <p:cNvPr id="69" name="Google Shape;69;p15"/>
          <p:cNvSpPr txBox="1"/>
          <p:nvPr>
            <p:ph idx="1" type="body"/>
          </p:nvPr>
        </p:nvSpPr>
        <p:spPr>
          <a:xfrm>
            <a:off x="480150" y="1150350"/>
            <a:ext cx="8197800" cy="40887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0"/>
              </a:spcAft>
              <a:buNone/>
            </a:pPr>
            <a:r>
              <a:t/>
            </a:r>
            <a:endParaRPr sz="1900">
              <a:solidFill>
                <a:schemeClr val="dk1"/>
              </a:solidFill>
              <a:latin typeface="Zen Kaku Gothic New"/>
              <a:ea typeface="Zen Kaku Gothic New"/>
              <a:cs typeface="Zen Kaku Gothic New"/>
              <a:sym typeface="Zen Kaku Gothic New"/>
            </a:endParaRPr>
          </a:p>
          <a:p>
            <a:pPr indent="0" lvl="0" marL="0" rtl="0" algn="ctr">
              <a:lnSpc>
                <a:spcPct val="115000"/>
              </a:lnSpc>
              <a:spcBef>
                <a:spcPts val="0"/>
              </a:spcBef>
              <a:spcAft>
                <a:spcPts val="0"/>
              </a:spcAft>
              <a:buNone/>
            </a:pPr>
            <a:r>
              <a:rPr lang="ja" sz="4800">
                <a:solidFill>
                  <a:schemeClr val="dk1"/>
                </a:solidFill>
                <a:latin typeface="Zen Kaku Gothic New"/>
                <a:ea typeface="Zen Kaku Gothic New"/>
                <a:cs typeface="Zen Kaku Gothic New"/>
                <a:sym typeface="Zen Kaku Gothic New"/>
              </a:rPr>
              <a:t>オフィスカジュアル</a:t>
            </a:r>
            <a:endParaRPr sz="4800">
              <a:solidFill>
                <a:schemeClr val="dk1"/>
              </a:solidFill>
              <a:latin typeface="Zen Kaku Gothic New"/>
              <a:ea typeface="Zen Kaku Gothic New"/>
              <a:cs typeface="Zen Kaku Gothic New"/>
              <a:sym typeface="Zen Kaku Gothic New"/>
            </a:endParaRPr>
          </a:p>
          <a:p>
            <a:pPr indent="0" lvl="0" marL="0" rtl="0" algn="ctr">
              <a:lnSpc>
                <a:spcPct val="115000"/>
              </a:lnSpc>
              <a:spcBef>
                <a:spcPts val="0"/>
              </a:spcBef>
              <a:spcAft>
                <a:spcPts val="0"/>
              </a:spcAft>
              <a:buNone/>
            </a:pPr>
            <a:r>
              <a:t/>
            </a:r>
            <a:endParaRPr sz="1900">
              <a:solidFill>
                <a:schemeClr val="dk1"/>
              </a:solidFill>
              <a:latin typeface="Zen Kaku Gothic New Medium"/>
              <a:ea typeface="Zen Kaku Gothic New Medium"/>
              <a:cs typeface="Zen Kaku Gothic New Medium"/>
              <a:sym typeface="Zen Kaku Gothic New Medium"/>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328" name="Shape 328"/>
        <p:cNvGrpSpPr/>
        <p:nvPr/>
      </p:nvGrpSpPr>
      <p:grpSpPr>
        <a:xfrm>
          <a:off x="0" y="0"/>
          <a:ext cx="0" cy="0"/>
          <a:chOff x="0" y="0"/>
          <a:chExt cx="0" cy="0"/>
        </a:xfrm>
      </p:grpSpPr>
      <p:sp>
        <p:nvSpPr>
          <p:cNvPr id="329" name="Google Shape;329;p42"/>
          <p:cNvSpPr txBox="1"/>
          <p:nvPr>
            <p:ph type="ctrTitle"/>
          </p:nvPr>
        </p:nvSpPr>
        <p:spPr>
          <a:xfrm>
            <a:off x="274101" y="-238125"/>
            <a:ext cx="6085200" cy="1070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990"/>
              <a:buNone/>
            </a:pPr>
            <a:r>
              <a:rPr lang="ja" sz="3000">
                <a:latin typeface="Zen Kaku Gothic New"/>
                <a:ea typeface="Zen Kaku Gothic New"/>
                <a:cs typeface="Zen Kaku Gothic New"/>
                <a:sym typeface="Zen Kaku Gothic New"/>
              </a:rPr>
              <a:t>個人の成果報告</a:t>
            </a:r>
            <a:endParaRPr sz="3300">
              <a:latin typeface="Zen Kaku Gothic New"/>
              <a:ea typeface="Zen Kaku Gothic New"/>
              <a:cs typeface="Zen Kaku Gothic New"/>
              <a:sym typeface="Zen Kaku Gothic New"/>
            </a:endParaRPr>
          </a:p>
        </p:txBody>
      </p:sp>
      <p:sp>
        <p:nvSpPr>
          <p:cNvPr id="330" name="Google Shape;330;p42"/>
          <p:cNvSpPr txBox="1"/>
          <p:nvPr>
            <p:ph idx="1" type="subTitle"/>
          </p:nvPr>
        </p:nvSpPr>
        <p:spPr>
          <a:xfrm>
            <a:off x="482325" y="1016400"/>
            <a:ext cx="5185200" cy="793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8"/>
              <a:buNone/>
            </a:pPr>
            <a:r>
              <a:rPr lang="ja" sz="2510">
                <a:solidFill>
                  <a:schemeClr val="dk1"/>
                </a:solidFill>
                <a:latin typeface="Zen Kaku Gothic New"/>
                <a:ea typeface="Zen Kaku Gothic New"/>
                <a:cs typeface="Zen Kaku Gothic New"/>
                <a:sym typeface="Zen Kaku Gothic New"/>
              </a:rPr>
              <a:t>安本：成果物リーダー</a:t>
            </a:r>
            <a:endParaRPr sz="2010">
              <a:solidFill>
                <a:schemeClr val="dk1"/>
              </a:solidFill>
              <a:latin typeface="Zen Kaku Gothic New"/>
              <a:ea typeface="Zen Kaku Gothic New"/>
              <a:cs typeface="Zen Kaku Gothic New"/>
              <a:sym typeface="Zen Kaku Gothic New"/>
            </a:endParaRPr>
          </a:p>
        </p:txBody>
      </p:sp>
      <p:sp>
        <p:nvSpPr>
          <p:cNvPr id="331" name="Google Shape;331;p42"/>
          <p:cNvSpPr txBox="1"/>
          <p:nvPr>
            <p:ph idx="1" type="subTitle"/>
          </p:nvPr>
        </p:nvSpPr>
        <p:spPr>
          <a:xfrm>
            <a:off x="741950" y="1809600"/>
            <a:ext cx="7735500" cy="3502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ja" sz="2010">
                <a:solidFill>
                  <a:schemeClr val="dk1"/>
                </a:solidFill>
                <a:latin typeface="Zen Kaku Gothic New"/>
                <a:ea typeface="Zen Kaku Gothic New"/>
                <a:cs typeface="Zen Kaku Gothic New"/>
                <a:sym typeface="Zen Kaku Gothic New"/>
              </a:rPr>
              <a:t>苦労したこと</a:t>
            </a:r>
            <a:endParaRPr sz="2010">
              <a:solidFill>
                <a:schemeClr val="dk1"/>
              </a:solidFill>
              <a:latin typeface="Zen Kaku Gothic New"/>
              <a:ea typeface="Zen Kaku Gothic New"/>
              <a:cs typeface="Zen Kaku Gothic New"/>
              <a:sym typeface="Zen Kaku Gothic New"/>
            </a:endParaRPr>
          </a:p>
          <a:p>
            <a:pPr indent="-356235" lvl="0" marL="457200" rtl="0" algn="l">
              <a:lnSpc>
                <a:spcPct val="115000"/>
              </a:lnSpc>
              <a:spcBef>
                <a:spcPts val="0"/>
              </a:spcBef>
              <a:spcAft>
                <a:spcPts val="0"/>
              </a:spcAft>
              <a:buClr>
                <a:schemeClr val="dk1"/>
              </a:buClr>
              <a:buSzPts val="2010"/>
              <a:buFont typeface="Zen Kaku Gothic New"/>
              <a:buChar char="●"/>
            </a:pPr>
            <a:r>
              <a:rPr lang="ja" sz="2010">
                <a:solidFill>
                  <a:schemeClr val="dk1"/>
                </a:solidFill>
                <a:latin typeface="Zen Kaku Gothic New"/>
                <a:ea typeface="Zen Kaku Gothic New"/>
                <a:cs typeface="Zen Kaku Gothic New"/>
                <a:sym typeface="Zen Kaku Gothic New"/>
              </a:rPr>
              <a:t>Reactの導入（tsx）</a:t>
            </a:r>
            <a:endParaRPr sz="2010">
              <a:solidFill>
                <a:schemeClr val="dk1"/>
              </a:solidFill>
              <a:latin typeface="Zen Kaku Gothic New"/>
              <a:ea typeface="Zen Kaku Gothic New"/>
              <a:cs typeface="Zen Kaku Gothic New"/>
              <a:sym typeface="Zen Kaku Gothic New"/>
            </a:endParaRPr>
          </a:p>
          <a:p>
            <a:pPr indent="-356235" lvl="0" marL="457200" rtl="0" algn="l">
              <a:lnSpc>
                <a:spcPct val="115000"/>
              </a:lnSpc>
              <a:spcBef>
                <a:spcPts val="0"/>
              </a:spcBef>
              <a:spcAft>
                <a:spcPts val="0"/>
              </a:spcAft>
              <a:buClr>
                <a:schemeClr val="dk1"/>
              </a:buClr>
              <a:buSzPts val="2010"/>
              <a:buFont typeface="Zen Kaku Gothic New"/>
              <a:buChar char="●"/>
            </a:pPr>
            <a:r>
              <a:rPr lang="ja" sz="2010">
                <a:solidFill>
                  <a:schemeClr val="dk1"/>
                </a:solidFill>
                <a:latin typeface="Zen Kaku Gothic New"/>
                <a:ea typeface="Zen Kaku Gothic New"/>
                <a:cs typeface="Zen Kaku Gothic New"/>
                <a:sym typeface="Zen Kaku Gothic New"/>
              </a:rPr>
              <a:t>react hook formとzodによる入力値チェック</a:t>
            </a:r>
            <a:endParaRPr sz="2010">
              <a:solidFill>
                <a:schemeClr val="dk1"/>
              </a:solidFill>
              <a:latin typeface="Zen Kaku Gothic New"/>
              <a:ea typeface="Zen Kaku Gothic New"/>
              <a:cs typeface="Zen Kaku Gothic New"/>
              <a:sym typeface="Zen Kaku Gothic New"/>
            </a:endParaRPr>
          </a:p>
          <a:p>
            <a:pPr indent="0" lvl="0" marL="457200" rtl="0" algn="l">
              <a:lnSpc>
                <a:spcPct val="115000"/>
              </a:lnSpc>
              <a:spcBef>
                <a:spcPts val="0"/>
              </a:spcBef>
              <a:spcAft>
                <a:spcPts val="0"/>
              </a:spcAft>
              <a:buNone/>
            </a:pPr>
            <a:r>
              <a:t/>
            </a:r>
            <a:endParaRPr sz="2010">
              <a:solidFill>
                <a:schemeClr val="dk1"/>
              </a:solidFill>
              <a:latin typeface="Zen Kaku Gothic New"/>
              <a:ea typeface="Zen Kaku Gothic New"/>
              <a:cs typeface="Zen Kaku Gothic New"/>
              <a:sym typeface="Zen Kaku Gothic New"/>
            </a:endParaRPr>
          </a:p>
          <a:p>
            <a:pPr indent="0" lvl="0" marL="0" rtl="0" algn="l">
              <a:lnSpc>
                <a:spcPct val="115000"/>
              </a:lnSpc>
              <a:spcBef>
                <a:spcPts val="0"/>
              </a:spcBef>
              <a:spcAft>
                <a:spcPts val="0"/>
              </a:spcAft>
              <a:buNone/>
            </a:pPr>
            <a:r>
              <a:rPr lang="ja" sz="2010">
                <a:solidFill>
                  <a:schemeClr val="dk1"/>
                </a:solidFill>
                <a:latin typeface="Zen Kaku Gothic New"/>
                <a:ea typeface="Zen Kaku Gothic New"/>
                <a:cs typeface="Zen Kaku Gothic New"/>
                <a:sym typeface="Zen Kaku Gothic New"/>
              </a:rPr>
              <a:t>工夫したこと</a:t>
            </a:r>
            <a:endParaRPr sz="2010">
              <a:solidFill>
                <a:schemeClr val="dk1"/>
              </a:solidFill>
              <a:latin typeface="Zen Kaku Gothic New"/>
              <a:ea typeface="Zen Kaku Gothic New"/>
              <a:cs typeface="Zen Kaku Gothic New"/>
              <a:sym typeface="Zen Kaku Gothic New"/>
            </a:endParaRPr>
          </a:p>
          <a:p>
            <a:pPr indent="-356235" lvl="0" marL="457200" rtl="0" algn="l">
              <a:lnSpc>
                <a:spcPct val="115000"/>
              </a:lnSpc>
              <a:spcBef>
                <a:spcPts val="0"/>
              </a:spcBef>
              <a:spcAft>
                <a:spcPts val="0"/>
              </a:spcAft>
              <a:buClr>
                <a:schemeClr val="dk1"/>
              </a:buClr>
              <a:buSzPts val="2010"/>
              <a:buFont typeface="Zen Kaku Gothic New"/>
              <a:buChar char="●"/>
            </a:pPr>
            <a:r>
              <a:rPr lang="ja" sz="2010">
                <a:solidFill>
                  <a:schemeClr val="dk1"/>
                </a:solidFill>
                <a:latin typeface="Zen Kaku Gothic New"/>
                <a:ea typeface="Zen Kaku Gothic New"/>
                <a:cs typeface="Zen Kaku Gothic New"/>
                <a:sym typeface="Zen Kaku Gothic New"/>
              </a:rPr>
              <a:t>カード番号の入力欄</a:t>
            </a:r>
            <a:endParaRPr sz="2010">
              <a:solidFill>
                <a:schemeClr val="dk1"/>
              </a:solidFill>
              <a:latin typeface="Zen Kaku Gothic New"/>
              <a:ea typeface="Zen Kaku Gothic New"/>
              <a:cs typeface="Zen Kaku Gothic New"/>
              <a:sym typeface="Zen Kaku Gothic New"/>
            </a:endParaRPr>
          </a:p>
          <a:p>
            <a:pPr indent="-356235" lvl="1" marL="914400" rtl="0" algn="l">
              <a:lnSpc>
                <a:spcPct val="115000"/>
              </a:lnSpc>
              <a:spcBef>
                <a:spcPts val="0"/>
              </a:spcBef>
              <a:spcAft>
                <a:spcPts val="0"/>
              </a:spcAft>
              <a:buClr>
                <a:schemeClr val="dk1"/>
              </a:buClr>
              <a:buSzPts val="2010"/>
              <a:buFont typeface="Zen Kaku Gothic New"/>
              <a:buChar char="○"/>
            </a:pPr>
            <a:r>
              <a:rPr lang="ja" sz="2010">
                <a:solidFill>
                  <a:schemeClr val="dk1"/>
                </a:solidFill>
                <a:latin typeface="Zen Kaku Gothic New"/>
                <a:ea typeface="Zen Kaku Gothic New"/>
                <a:cs typeface="Zen Kaku Gothic New"/>
                <a:sym typeface="Zen Kaku Gothic New"/>
              </a:rPr>
              <a:t>16桁を4桁ずつ表示、送信前にスペースを削除</a:t>
            </a:r>
            <a:endParaRPr sz="2010">
              <a:solidFill>
                <a:schemeClr val="dk1"/>
              </a:solidFill>
              <a:latin typeface="Zen Kaku Gothic New"/>
              <a:ea typeface="Zen Kaku Gothic New"/>
              <a:cs typeface="Zen Kaku Gothic New"/>
              <a:sym typeface="Zen Kaku Gothic New"/>
            </a:endParaRPr>
          </a:p>
          <a:p>
            <a:pPr indent="-356235" lvl="0" marL="457200" rtl="0" algn="l">
              <a:lnSpc>
                <a:spcPct val="115000"/>
              </a:lnSpc>
              <a:spcBef>
                <a:spcPts val="0"/>
              </a:spcBef>
              <a:spcAft>
                <a:spcPts val="0"/>
              </a:spcAft>
              <a:buClr>
                <a:schemeClr val="dk1"/>
              </a:buClr>
              <a:buSzPts val="2010"/>
              <a:buFont typeface="Zen Kaku Gothic New"/>
              <a:buChar char="●"/>
            </a:pPr>
            <a:r>
              <a:rPr lang="ja" sz="2010">
                <a:solidFill>
                  <a:schemeClr val="dk1"/>
                </a:solidFill>
                <a:latin typeface="Zen Kaku Gothic New"/>
                <a:ea typeface="Zen Kaku Gothic New"/>
                <a:cs typeface="Zen Kaku Gothic New"/>
                <a:sym typeface="Zen Kaku Gothic New"/>
              </a:rPr>
              <a:t>使いまわす機能のコンポーネント化</a:t>
            </a:r>
            <a:endParaRPr sz="2010">
              <a:solidFill>
                <a:schemeClr val="dk1"/>
              </a:solidFill>
              <a:latin typeface="Zen Kaku Gothic New"/>
              <a:ea typeface="Zen Kaku Gothic New"/>
              <a:cs typeface="Zen Kaku Gothic New"/>
              <a:sym typeface="Zen Kaku Gothic New"/>
            </a:endParaRPr>
          </a:p>
          <a:p>
            <a:pPr indent="-356235" lvl="1" marL="914400" rtl="0" algn="l">
              <a:lnSpc>
                <a:spcPct val="115000"/>
              </a:lnSpc>
              <a:spcBef>
                <a:spcPts val="0"/>
              </a:spcBef>
              <a:spcAft>
                <a:spcPts val="0"/>
              </a:spcAft>
              <a:buClr>
                <a:schemeClr val="dk1"/>
              </a:buClr>
              <a:buSzPts val="2010"/>
              <a:buFont typeface="Zen Kaku Gothic New"/>
              <a:buChar char="○"/>
            </a:pPr>
            <a:r>
              <a:rPr lang="ja" sz="2010">
                <a:solidFill>
                  <a:schemeClr val="dk1"/>
                </a:solidFill>
                <a:latin typeface="Zen Kaku Gothic New"/>
                <a:ea typeface="Zen Kaku Gothic New"/>
                <a:cs typeface="Zen Kaku Gothic New"/>
                <a:sym typeface="Zen Kaku Gothic New"/>
              </a:rPr>
              <a:t>セレクトボックスの要素、値段の表示フォーマット</a:t>
            </a:r>
            <a:endParaRPr sz="2010">
              <a:solidFill>
                <a:schemeClr val="dk1"/>
              </a:solidFill>
              <a:latin typeface="Zen Kaku Gothic New"/>
              <a:ea typeface="Zen Kaku Gothic New"/>
              <a:cs typeface="Zen Kaku Gothic New"/>
              <a:sym typeface="Zen Kaku Gothic New"/>
            </a:endParaRPr>
          </a:p>
          <a:p>
            <a:pPr indent="0" lvl="0" marL="0" rtl="0" algn="l">
              <a:lnSpc>
                <a:spcPct val="100000"/>
              </a:lnSpc>
              <a:spcBef>
                <a:spcPts val="0"/>
              </a:spcBef>
              <a:spcAft>
                <a:spcPts val="0"/>
              </a:spcAft>
              <a:buSzPts val="358"/>
              <a:buNone/>
            </a:pPr>
            <a:r>
              <a:t/>
            </a:r>
            <a:endParaRPr sz="2010">
              <a:solidFill>
                <a:schemeClr val="dk1"/>
              </a:solidFill>
              <a:latin typeface="Zen Kaku Gothic New"/>
              <a:ea typeface="Zen Kaku Gothic New"/>
              <a:cs typeface="Zen Kaku Gothic New"/>
              <a:sym typeface="Zen Kaku Gothic New"/>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335" name="Shape 335"/>
        <p:cNvGrpSpPr/>
        <p:nvPr/>
      </p:nvGrpSpPr>
      <p:grpSpPr>
        <a:xfrm>
          <a:off x="0" y="0"/>
          <a:ext cx="0" cy="0"/>
          <a:chOff x="0" y="0"/>
          <a:chExt cx="0" cy="0"/>
        </a:xfrm>
      </p:grpSpPr>
      <p:sp>
        <p:nvSpPr>
          <p:cNvPr id="336" name="Google Shape;336;p43"/>
          <p:cNvSpPr txBox="1"/>
          <p:nvPr>
            <p:ph type="ctrTitle"/>
          </p:nvPr>
        </p:nvSpPr>
        <p:spPr>
          <a:xfrm>
            <a:off x="274101" y="-238125"/>
            <a:ext cx="6085200" cy="1070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990"/>
              <a:buNone/>
            </a:pPr>
            <a:r>
              <a:rPr lang="ja" sz="3000">
                <a:latin typeface="Zen Kaku Gothic New"/>
                <a:ea typeface="Zen Kaku Gothic New"/>
                <a:cs typeface="Zen Kaku Gothic New"/>
                <a:sym typeface="Zen Kaku Gothic New"/>
              </a:rPr>
              <a:t>個人の成果報告</a:t>
            </a:r>
            <a:endParaRPr sz="3300">
              <a:latin typeface="Zen Kaku Gothic New"/>
              <a:ea typeface="Zen Kaku Gothic New"/>
              <a:cs typeface="Zen Kaku Gothic New"/>
              <a:sym typeface="Zen Kaku Gothic New"/>
            </a:endParaRPr>
          </a:p>
        </p:txBody>
      </p:sp>
      <p:sp>
        <p:nvSpPr>
          <p:cNvPr id="337" name="Google Shape;337;p43"/>
          <p:cNvSpPr txBox="1"/>
          <p:nvPr>
            <p:ph idx="1" type="subTitle"/>
          </p:nvPr>
        </p:nvSpPr>
        <p:spPr>
          <a:xfrm>
            <a:off x="482325" y="1016400"/>
            <a:ext cx="5185200" cy="793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8"/>
              <a:buNone/>
            </a:pPr>
            <a:r>
              <a:rPr lang="ja" sz="2010">
                <a:solidFill>
                  <a:schemeClr val="dk1"/>
                </a:solidFill>
                <a:latin typeface="Zen Kaku Gothic New Medium"/>
                <a:ea typeface="Zen Kaku Gothic New Medium"/>
                <a:cs typeface="Zen Kaku Gothic New Medium"/>
                <a:sym typeface="Zen Kaku Gothic New Medium"/>
              </a:rPr>
              <a:t>開発推進部　フロントエンド開発２課</a:t>
            </a:r>
            <a:br>
              <a:rPr lang="ja" sz="2510">
                <a:solidFill>
                  <a:schemeClr val="dk1"/>
                </a:solidFill>
                <a:latin typeface="Zen Kaku Gothic New"/>
                <a:ea typeface="Zen Kaku Gothic New"/>
                <a:cs typeface="Zen Kaku Gothic New"/>
                <a:sym typeface="Zen Kaku Gothic New"/>
              </a:rPr>
            </a:br>
            <a:r>
              <a:rPr lang="ja" sz="2510">
                <a:solidFill>
                  <a:schemeClr val="dk1"/>
                </a:solidFill>
                <a:latin typeface="Zen Kaku Gothic New"/>
                <a:ea typeface="Zen Kaku Gothic New"/>
                <a:cs typeface="Zen Kaku Gothic New"/>
                <a:sym typeface="Zen Kaku Gothic New"/>
              </a:rPr>
              <a:t>持永</a:t>
            </a:r>
            <a:r>
              <a:rPr lang="ja" sz="2510">
                <a:solidFill>
                  <a:schemeClr val="dk1"/>
                </a:solidFill>
                <a:latin typeface="Zen Kaku Gothic New"/>
                <a:ea typeface="Zen Kaku Gothic New"/>
                <a:cs typeface="Zen Kaku Gothic New"/>
                <a:sym typeface="Zen Kaku Gothic New"/>
              </a:rPr>
              <a:t>：</a:t>
            </a:r>
            <a:r>
              <a:rPr lang="ja" sz="2510">
                <a:solidFill>
                  <a:schemeClr val="dk1"/>
                </a:solidFill>
                <a:latin typeface="Zen Kaku Gothic New"/>
                <a:ea typeface="Zen Kaku Gothic New"/>
                <a:cs typeface="Zen Kaku Gothic New"/>
                <a:sym typeface="Zen Kaku Gothic New"/>
              </a:rPr>
              <a:t>技術</a:t>
            </a:r>
            <a:r>
              <a:rPr lang="ja" sz="2510">
                <a:solidFill>
                  <a:schemeClr val="dk1"/>
                </a:solidFill>
                <a:latin typeface="Zen Kaku Gothic New"/>
                <a:ea typeface="Zen Kaku Gothic New"/>
                <a:cs typeface="Zen Kaku Gothic New"/>
                <a:sym typeface="Zen Kaku Gothic New"/>
              </a:rPr>
              <a:t>リーダー</a:t>
            </a:r>
            <a:endParaRPr sz="2010">
              <a:solidFill>
                <a:schemeClr val="dk1"/>
              </a:solidFill>
              <a:latin typeface="Zen Kaku Gothic New"/>
              <a:ea typeface="Zen Kaku Gothic New"/>
              <a:cs typeface="Zen Kaku Gothic New"/>
              <a:sym typeface="Zen Kaku Gothic New"/>
            </a:endParaRPr>
          </a:p>
        </p:txBody>
      </p:sp>
      <p:sp>
        <p:nvSpPr>
          <p:cNvPr id="338" name="Google Shape;338;p43"/>
          <p:cNvSpPr txBox="1"/>
          <p:nvPr>
            <p:ph idx="1" type="subTitle"/>
          </p:nvPr>
        </p:nvSpPr>
        <p:spPr>
          <a:xfrm>
            <a:off x="741950" y="1809600"/>
            <a:ext cx="7735500" cy="3502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8"/>
              <a:buNone/>
            </a:pPr>
            <a:r>
              <a:rPr lang="ja" sz="2010">
                <a:solidFill>
                  <a:schemeClr val="dk1"/>
                </a:solidFill>
                <a:latin typeface="Zen Kaku Gothic New"/>
                <a:ea typeface="Zen Kaku Gothic New"/>
                <a:cs typeface="Zen Kaku Gothic New"/>
                <a:sym typeface="Zen Kaku Gothic New"/>
              </a:rPr>
              <a:t>担当領域　フロントエンド・</a:t>
            </a:r>
            <a:r>
              <a:rPr lang="ja" sz="2010">
                <a:solidFill>
                  <a:schemeClr val="dk1"/>
                </a:solidFill>
                <a:latin typeface="Zen Kaku Gothic New"/>
                <a:ea typeface="Zen Kaku Gothic New"/>
                <a:cs typeface="Zen Kaku Gothic New"/>
                <a:sym typeface="Zen Kaku Gothic New"/>
              </a:rPr>
              <a:t>デザイン</a:t>
            </a:r>
            <a:endParaRPr sz="2010">
              <a:solidFill>
                <a:schemeClr val="dk1"/>
              </a:solidFill>
              <a:latin typeface="Zen Kaku Gothic New"/>
              <a:ea typeface="Zen Kaku Gothic New"/>
              <a:cs typeface="Zen Kaku Gothic New"/>
              <a:sym typeface="Zen Kaku Gothic New"/>
            </a:endParaRPr>
          </a:p>
          <a:p>
            <a:pPr indent="0" lvl="0" marL="0" rtl="0" algn="l">
              <a:lnSpc>
                <a:spcPct val="100000"/>
              </a:lnSpc>
              <a:spcBef>
                <a:spcPts val="0"/>
              </a:spcBef>
              <a:spcAft>
                <a:spcPts val="0"/>
              </a:spcAft>
              <a:buSzPts val="358"/>
              <a:buNone/>
            </a:pPr>
            <a:r>
              <a:t/>
            </a:r>
            <a:endParaRPr sz="2010">
              <a:solidFill>
                <a:schemeClr val="dk1"/>
              </a:solidFill>
              <a:latin typeface="Zen Kaku Gothic New"/>
              <a:ea typeface="Zen Kaku Gothic New"/>
              <a:cs typeface="Zen Kaku Gothic New"/>
              <a:sym typeface="Zen Kaku Gothic New"/>
            </a:endParaRPr>
          </a:p>
          <a:p>
            <a:pPr indent="0" lvl="0" marL="0" rtl="0" algn="l">
              <a:lnSpc>
                <a:spcPct val="115000"/>
              </a:lnSpc>
              <a:spcBef>
                <a:spcPts val="0"/>
              </a:spcBef>
              <a:spcAft>
                <a:spcPts val="0"/>
              </a:spcAft>
              <a:buSzPts val="358"/>
              <a:buNone/>
            </a:pPr>
            <a:r>
              <a:rPr lang="ja" sz="2010">
                <a:solidFill>
                  <a:schemeClr val="dk1"/>
                </a:solidFill>
                <a:latin typeface="Zen Kaku Gothic New"/>
                <a:ea typeface="Zen Kaku Gothic New"/>
                <a:cs typeface="Zen Kaku Gothic New"/>
                <a:sym typeface="Zen Kaku Gothic New"/>
              </a:rPr>
              <a:t>担当機能</a:t>
            </a:r>
            <a:endParaRPr sz="2010">
              <a:solidFill>
                <a:schemeClr val="dk1"/>
              </a:solidFill>
              <a:latin typeface="Zen Kaku Gothic New"/>
              <a:ea typeface="Zen Kaku Gothic New"/>
              <a:cs typeface="Zen Kaku Gothic New"/>
              <a:sym typeface="Zen Kaku Gothic New"/>
            </a:endParaRPr>
          </a:p>
          <a:p>
            <a:pPr indent="-356235" lvl="0" marL="457200" rtl="0" algn="l">
              <a:lnSpc>
                <a:spcPct val="115000"/>
              </a:lnSpc>
              <a:spcBef>
                <a:spcPts val="0"/>
              </a:spcBef>
              <a:spcAft>
                <a:spcPts val="0"/>
              </a:spcAft>
              <a:buClr>
                <a:schemeClr val="dk1"/>
              </a:buClr>
              <a:buSzPts val="2010"/>
              <a:buFont typeface="Zen Kaku Gothic New"/>
              <a:buChar char="●"/>
            </a:pPr>
            <a:r>
              <a:rPr lang="ja" sz="2010">
                <a:solidFill>
                  <a:schemeClr val="dk1"/>
                </a:solidFill>
                <a:latin typeface="Zen Kaku Gothic New"/>
                <a:ea typeface="Zen Kaku Gothic New"/>
                <a:cs typeface="Zen Kaku Gothic New"/>
                <a:sym typeface="Zen Kaku Gothic New"/>
              </a:rPr>
              <a:t>ログイン登録以外の画面</a:t>
            </a:r>
            <a:endParaRPr sz="2010">
              <a:solidFill>
                <a:schemeClr val="dk1"/>
              </a:solidFill>
              <a:latin typeface="Zen Kaku Gothic New"/>
              <a:ea typeface="Zen Kaku Gothic New"/>
              <a:cs typeface="Zen Kaku Gothic New"/>
              <a:sym typeface="Zen Kaku Gothic New"/>
            </a:endParaRPr>
          </a:p>
          <a:p>
            <a:pPr indent="-356235" lvl="0" marL="457200" rtl="0" algn="l">
              <a:lnSpc>
                <a:spcPct val="115000"/>
              </a:lnSpc>
              <a:spcBef>
                <a:spcPts val="0"/>
              </a:spcBef>
              <a:spcAft>
                <a:spcPts val="0"/>
              </a:spcAft>
              <a:buClr>
                <a:schemeClr val="dk1"/>
              </a:buClr>
              <a:buSzPts val="2010"/>
              <a:buFont typeface="Zen Kaku Gothic New"/>
              <a:buChar char="●"/>
            </a:pPr>
            <a:r>
              <a:rPr lang="ja" sz="2010">
                <a:solidFill>
                  <a:schemeClr val="dk1"/>
                </a:solidFill>
                <a:latin typeface="Zen Kaku Gothic New"/>
                <a:ea typeface="Zen Kaku Gothic New"/>
                <a:cs typeface="Zen Kaku Gothic New"/>
                <a:sym typeface="Zen Kaku Gothic New"/>
              </a:rPr>
              <a:t>ナビゲーション(ルーティング)</a:t>
            </a:r>
            <a:endParaRPr sz="2010">
              <a:solidFill>
                <a:schemeClr val="dk1"/>
              </a:solidFill>
              <a:latin typeface="Zen Kaku Gothic New"/>
              <a:ea typeface="Zen Kaku Gothic New"/>
              <a:cs typeface="Zen Kaku Gothic New"/>
              <a:sym typeface="Zen Kaku Gothic New"/>
            </a:endParaRPr>
          </a:p>
          <a:p>
            <a:pPr indent="-356235" lvl="0" marL="457200" rtl="0" algn="l">
              <a:lnSpc>
                <a:spcPct val="115000"/>
              </a:lnSpc>
              <a:spcBef>
                <a:spcPts val="0"/>
              </a:spcBef>
              <a:spcAft>
                <a:spcPts val="0"/>
              </a:spcAft>
              <a:buClr>
                <a:schemeClr val="dk1"/>
              </a:buClr>
              <a:buSzPts val="2010"/>
              <a:buFont typeface="Zen Kaku Gothic New"/>
              <a:buChar char="●"/>
            </a:pPr>
            <a:r>
              <a:rPr lang="ja" sz="2010">
                <a:solidFill>
                  <a:schemeClr val="dk1"/>
                </a:solidFill>
                <a:latin typeface="Zen Kaku Gothic New"/>
                <a:ea typeface="Zen Kaku Gothic New"/>
                <a:cs typeface="Zen Kaku Gothic New"/>
                <a:sym typeface="Zen Kaku Gothic New"/>
              </a:rPr>
              <a:t>背景切り替えプレビュー機能</a:t>
            </a:r>
            <a:endParaRPr sz="2010">
              <a:solidFill>
                <a:schemeClr val="dk1"/>
              </a:solidFill>
              <a:latin typeface="Zen Kaku Gothic New"/>
              <a:ea typeface="Zen Kaku Gothic New"/>
              <a:cs typeface="Zen Kaku Gothic New"/>
              <a:sym typeface="Zen Kaku Gothic New"/>
            </a:endParaRPr>
          </a:p>
          <a:p>
            <a:pPr indent="-356235" lvl="0" marL="457200" rtl="0" algn="l">
              <a:lnSpc>
                <a:spcPct val="115000"/>
              </a:lnSpc>
              <a:spcBef>
                <a:spcPts val="0"/>
              </a:spcBef>
              <a:spcAft>
                <a:spcPts val="0"/>
              </a:spcAft>
              <a:buClr>
                <a:schemeClr val="dk1"/>
              </a:buClr>
              <a:buSzPts val="2010"/>
              <a:buFont typeface="Zen Kaku Gothic New"/>
              <a:buChar char="●"/>
            </a:pPr>
            <a:r>
              <a:rPr lang="ja" sz="2010">
                <a:solidFill>
                  <a:schemeClr val="dk1"/>
                </a:solidFill>
                <a:latin typeface="Zen Kaku Gothic New"/>
                <a:ea typeface="Zen Kaku Gothic New"/>
                <a:cs typeface="Zen Kaku Gothic New"/>
                <a:sym typeface="Zen Kaku Gothic New"/>
              </a:rPr>
              <a:t>他全般のスタイル/デザイン</a:t>
            </a:r>
            <a:endParaRPr sz="2010">
              <a:solidFill>
                <a:schemeClr val="dk1"/>
              </a:solidFill>
              <a:latin typeface="Zen Kaku Gothic New"/>
              <a:ea typeface="Zen Kaku Gothic New"/>
              <a:cs typeface="Zen Kaku Gothic New"/>
              <a:sym typeface="Zen Kaku Gothic New"/>
            </a:endParaRPr>
          </a:p>
          <a:p>
            <a:pPr indent="0" lvl="0" marL="0" rtl="0" algn="l">
              <a:lnSpc>
                <a:spcPct val="115000"/>
              </a:lnSpc>
              <a:spcBef>
                <a:spcPts val="0"/>
              </a:spcBef>
              <a:spcAft>
                <a:spcPts val="0"/>
              </a:spcAft>
              <a:buSzPts val="358"/>
              <a:buNone/>
            </a:pPr>
            <a:r>
              <a:t/>
            </a:r>
            <a:endParaRPr sz="2010">
              <a:solidFill>
                <a:schemeClr val="dk1"/>
              </a:solidFill>
              <a:latin typeface="Zen Kaku Gothic New"/>
              <a:ea typeface="Zen Kaku Gothic New"/>
              <a:cs typeface="Zen Kaku Gothic New"/>
              <a:sym typeface="Zen Kaku Gothic New"/>
            </a:endParaRPr>
          </a:p>
          <a:p>
            <a:pPr indent="0" lvl="0" marL="0" rtl="0" algn="l">
              <a:lnSpc>
                <a:spcPct val="100000"/>
              </a:lnSpc>
              <a:spcBef>
                <a:spcPts val="0"/>
              </a:spcBef>
              <a:spcAft>
                <a:spcPts val="0"/>
              </a:spcAft>
              <a:buSzPts val="358"/>
              <a:buNone/>
            </a:pPr>
            <a:r>
              <a:t/>
            </a:r>
            <a:endParaRPr sz="2010">
              <a:solidFill>
                <a:schemeClr val="dk1"/>
              </a:solidFill>
              <a:latin typeface="Zen Kaku Gothic New"/>
              <a:ea typeface="Zen Kaku Gothic New"/>
              <a:cs typeface="Zen Kaku Gothic New"/>
              <a:sym typeface="Zen Kaku Gothic New"/>
            </a:endParaRPr>
          </a:p>
          <a:p>
            <a:pPr indent="0" lvl="0" marL="0" rtl="0" algn="l">
              <a:lnSpc>
                <a:spcPct val="100000"/>
              </a:lnSpc>
              <a:spcBef>
                <a:spcPts val="0"/>
              </a:spcBef>
              <a:spcAft>
                <a:spcPts val="0"/>
              </a:spcAft>
              <a:buSzPts val="358"/>
              <a:buNone/>
            </a:pPr>
            <a:r>
              <a:t/>
            </a:r>
            <a:endParaRPr sz="2010">
              <a:solidFill>
                <a:schemeClr val="dk1"/>
              </a:solidFill>
              <a:latin typeface="Zen Kaku Gothic New"/>
              <a:ea typeface="Zen Kaku Gothic New"/>
              <a:cs typeface="Zen Kaku Gothic New"/>
              <a:sym typeface="Zen Kaku Gothic New"/>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342" name="Shape 342"/>
        <p:cNvGrpSpPr/>
        <p:nvPr/>
      </p:nvGrpSpPr>
      <p:grpSpPr>
        <a:xfrm>
          <a:off x="0" y="0"/>
          <a:ext cx="0" cy="0"/>
          <a:chOff x="0" y="0"/>
          <a:chExt cx="0" cy="0"/>
        </a:xfrm>
      </p:grpSpPr>
      <p:sp>
        <p:nvSpPr>
          <p:cNvPr id="343" name="Google Shape;343;p44"/>
          <p:cNvSpPr txBox="1"/>
          <p:nvPr>
            <p:ph type="ctrTitle"/>
          </p:nvPr>
        </p:nvSpPr>
        <p:spPr>
          <a:xfrm>
            <a:off x="274101" y="-238125"/>
            <a:ext cx="6085200" cy="1070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990"/>
              <a:buNone/>
            </a:pPr>
            <a:r>
              <a:rPr lang="ja" sz="3000">
                <a:latin typeface="Zen Kaku Gothic New"/>
                <a:ea typeface="Zen Kaku Gothic New"/>
                <a:cs typeface="Zen Kaku Gothic New"/>
                <a:sym typeface="Zen Kaku Gothic New"/>
              </a:rPr>
              <a:t>個人の成果報告</a:t>
            </a:r>
            <a:endParaRPr sz="3300">
              <a:latin typeface="Zen Kaku Gothic New"/>
              <a:ea typeface="Zen Kaku Gothic New"/>
              <a:cs typeface="Zen Kaku Gothic New"/>
              <a:sym typeface="Zen Kaku Gothic New"/>
            </a:endParaRPr>
          </a:p>
        </p:txBody>
      </p:sp>
      <p:sp>
        <p:nvSpPr>
          <p:cNvPr id="344" name="Google Shape;344;p44"/>
          <p:cNvSpPr txBox="1"/>
          <p:nvPr>
            <p:ph idx="1" type="subTitle"/>
          </p:nvPr>
        </p:nvSpPr>
        <p:spPr>
          <a:xfrm>
            <a:off x="482325" y="1016400"/>
            <a:ext cx="5185200" cy="793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8"/>
              <a:buNone/>
            </a:pPr>
            <a:r>
              <a:rPr lang="ja" sz="2510">
                <a:solidFill>
                  <a:schemeClr val="dk1"/>
                </a:solidFill>
                <a:latin typeface="Zen Kaku Gothic New"/>
                <a:ea typeface="Zen Kaku Gothic New"/>
                <a:cs typeface="Zen Kaku Gothic New"/>
                <a:sym typeface="Zen Kaku Gothic New"/>
              </a:rPr>
              <a:t>持永</a:t>
            </a:r>
            <a:r>
              <a:rPr lang="ja" sz="2510">
                <a:solidFill>
                  <a:schemeClr val="dk1"/>
                </a:solidFill>
                <a:latin typeface="Zen Kaku Gothic New"/>
                <a:ea typeface="Zen Kaku Gothic New"/>
                <a:cs typeface="Zen Kaku Gothic New"/>
                <a:sym typeface="Zen Kaku Gothic New"/>
              </a:rPr>
              <a:t>：</a:t>
            </a:r>
            <a:r>
              <a:rPr lang="ja" sz="2510">
                <a:solidFill>
                  <a:schemeClr val="dk1"/>
                </a:solidFill>
                <a:latin typeface="Zen Kaku Gothic New"/>
                <a:ea typeface="Zen Kaku Gothic New"/>
                <a:cs typeface="Zen Kaku Gothic New"/>
                <a:sym typeface="Zen Kaku Gothic New"/>
              </a:rPr>
              <a:t>技術</a:t>
            </a:r>
            <a:r>
              <a:rPr lang="ja" sz="2510">
                <a:solidFill>
                  <a:schemeClr val="dk1"/>
                </a:solidFill>
                <a:latin typeface="Zen Kaku Gothic New"/>
                <a:ea typeface="Zen Kaku Gothic New"/>
                <a:cs typeface="Zen Kaku Gothic New"/>
                <a:sym typeface="Zen Kaku Gothic New"/>
              </a:rPr>
              <a:t>リーダー</a:t>
            </a:r>
            <a:endParaRPr sz="2010">
              <a:solidFill>
                <a:schemeClr val="dk1"/>
              </a:solidFill>
              <a:latin typeface="Zen Kaku Gothic New"/>
              <a:ea typeface="Zen Kaku Gothic New"/>
              <a:cs typeface="Zen Kaku Gothic New"/>
              <a:sym typeface="Zen Kaku Gothic New"/>
            </a:endParaRPr>
          </a:p>
        </p:txBody>
      </p:sp>
      <p:sp>
        <p:nvSpPr>
          <p:cNvPr id="345" name="Google Shape;345;p44"/>
          <p:cNvSpPr txBox="1"/>
          <p:nvPr>
            <p:ph idx="1" type="subTitle"/>
          </p:nvPr>
        </p:nvSpPr>
        <p:spPr>
          <a:xfrm>
            <a:off x="741950" y="1809600"/>
            <a:ext cx="7735500" cy="3502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ja" sz="2010">
                <a:solidFill>
                  <a:schemeClr val="dk1"/>
                </a:solidFill>
                <a:latin typeface="Zen Kaku Gothic New"/>
                <a:ea typeface="Zen Kaku Gothic New"/>
                <a:cs typeface="Zen Kaku Gothic New"/>
                <a:sym typeface="Zen Kaku Gothic New"/>
              </a:rPr>
              <a:t>苦労したこと</a:t>
            </a:r>
            <a:endParaRPr sz="2010">
              <a:solidFill>
                <a:schemeClr val="dk1"/>
              </a:solidFill>
              <a:latin typeface="Zen Kaku Gothic New"/>
              <a:ea typeface="Zen Kaku Gothic New"/>
              <a:cs typeface="Zen Kaku Gothic New"/>
              <a:sym typeface="Zen Kaku Gothic New"/>
            </a:endParaRPr>
          </a:p>
          <a:p>
            <a:pPr indent="-356235" lvl="0" marL="457200" rtl="0" algn="l">
              <a:lnSpc>
                <a:spcPct val="115000"/>
              </a:lnSpc>
              <a:spcBef>
                <a:spcPts val="0"/>
              </a:spcBef>
              <a:spcAft>
                <a:spcPts val="0"/>
              </a:spcAft>
              <a:buClr>
                <a:schemeClr val="dk1"/>
              </a:buClr>
              <a:buSzPts val="2010"/>
              <a:buFont typeface="Zen Kaku Gothic New"/>
              <a:buChar char="●"/>
            </a:pPr>
            <a:r>
              <a:rPr lang="ja" sz="2010">
                <a:solidFill>
                  <a:schemeClr val="dk1"/>
                </a:solidFill>
                <a:latin typeface="Zen Kaku Gothic New"/>
                <a:ea typeface="Zen Kaku Gothic New"/>
                <a:cs typeface="Zen Kaku Gothic New"/>
                <a:sym typeface="Zen Kaku Gothic New"/>
              </a:rPr>
              <a:t>Reactの導入（js,tsx,hooks）</a:t>
            </a:r>
            <a:endParaRPr sz="2010">
              <a:solidFill>
                <a:schemeClr val="dk1"/>
              </a:solidFill>
              <a:latin typeface="Zen Kaku Gothic New"/>
              <a:ea typeface="Zen Kaku Gothic New"/>
              <a:cs typeface="Zen Kaku Gothic New"/>
              <a:sym typeface="Zen Kaku Gothic New"/>
            </a:endParaRPr>
          </a:p>
          <a:p>
            <a:pPr indent="-356235" lvl="0" marL="457200" rtl="0" algn="l">
              <a:lnSpc>
                <a:spcPct val="115000"/>
              </a:lnSpc>
              <a:spcBef>
                <a:spcPts val="0"/>
              </a:spcBef>
              <a:spcAft>
                <a:spcPts val="0"/>
              </a:spcAft>
              <a:buClr>
                <a:schemeClr val="dk1"/>
              </a:buClr>
              <a:buSzPts val="2010"/>
              <a:buFont typeface="Zen Kaku Gothic New"/>
              <a:buChar char="●"/>
            </a:pPr>
            <a:r>
              <a:rPr lang="ja" sz="2010">
                <a:solidFill>
                  <a:schemeClr val="dk1"/>
                </a:solidFill>
                <a:latin typeface="Zen Kaku Gothic New"/>
                <a:ea typeface="Zen Kaku Gothic New"/>
                <a:cs typeface="Zen Kaku Gothic New"/>
                <a:sym typeface="Zen Kaku Gothic New"/>
              </a:rPr>
              <a:t>tailwindCSS</a:t>
            </a:r>
            <a:r>
              <a:rPr lang="ja" sz="2010">
                <a:solidFill>
                  <a:schemeClr val="dk1"/>
                </a:solidFill>
                <a:latin typeface="Zen Kaku Gothic New"/>
                <a:ea typeface="Zen Kaku Gothic New"/>
                <a:cs typeface="Zen Kaku Gothic New"/>
                <a:sym typeface="Zen Kaku Gothic New"/>
              </a:rPr>
              <a:t>でのスタイルの実装</a:t>
            </a:r>
            <a:endParaRPr sz="2010">
              <a:solidFill>
                <a:schemeClr val="dk1"/>
              </a:solidFill>
              <a:latin typeface="Zen Kaku Gothic New"/>
              <a:ea typeface="Zen Kaku Gothic New"/>
              <a:cs typeface="Zen Kaku Gothic New"/>
              <a:sym typeface="Zen Kaku Gothic New"/>
            </a:endParaRPr>
          </a:p>
          <a:p>
            <a:pPr indent="0" lvl="0" marL="457200" rtl="0" algn="l">
              <a:lnSpc>
                <a:spcPct val="115000"/>
              </a:lnSpc>
              <a:spcBef>
                <a:spcPts val="0"/>
              </a:spcBef>
              <a:spcAft>
                <a:spcPts val="0"/>
              </a:spcAft>
              <a:buNone/>
            </a:pPr>
            <a:r>
              <a:t/>
            </a:r>
            <a:endParaRPr sz="2010">
              <a:solidFill>
                <a:schemeClr val="dk1"/>
              </a:solidFill>
              <a:latin typeface="Zen Kaku Gothic New"/>
              <a:ea typeface="Zen Kaku Gothic New"/>
              <a:cs typeface="Zen Kaku Gothic New"/>
              <a:sym typeface="Zen Kaku Gothic New"/>
            </a:endParaRPr>
          </a:p>
          <a:p>
            <a:pPr indent="0" lvl="0" marL="0" rtl="0" algn="l">
              <a:lnSpc>
                <a:spcPct val="115000"/>
              </a:lnSpc>
              <a:spcBef>
                <a:spcPts val="0"/>
              </a:spcBef>
              <a:spcAft>
                <a:spcPts val="0"/>
              </a:spcAft>
              <a:buNone/>
            </a:pPr>
            <a:r>
              <a:rPr lang="ja" sz="2010">
                <a:solidFill>
                  <a:schemeClr val="dk1"/>
                </a:solidFill>
                <a:latin typeface="Zen Kaku Gothic New"/>
                <a:ea typeface="Zen Kaku Gothic New"/>
                <a:cs typeface="Zen Kaku Gothic New"/>
                <a:sym typeface="Zen Kaku Gothic New"/>
              </a:rPr>
              <a:t>工夫したこと</a:t>
            </a:r>
            <a:endParaRPr sz="2010">
              <a:solidFill>
                <a:schemeClr val="dk1"/>
              </a:solidFill>
              <a:latin typeface="Zen Kaku Gothic New"/>
              <a:ea typeface="Zen Kaku Gothic New"/>
              <a:cs typeface="Zen Kaku Gothic New"/>
              <a:sym typeface="Zen Kaku Gothic New"/>
            </a:endParaRPr>
          </a:p>
          <a:p>
            <a:pPr indent="-356235" lvl="0" marL="457200" rtl="0" algn="l">
              <a:lnSpc>
                <a:spcPct val="115000"/>
              </a:lnSpc>
              <a:spcBef>
                <a:spcPts val="0"/>
              </a:spcBef>
              <a:spcAft>
                <a:spcPts val="0"/>
              </a:spcAft>
              <a:buClr>
                <a:schemeClr val="dk1"/>
              </a:buClr>
              <a:buSzPts val="2010"/>
              <a:buFont typeface="Zen Kaku Gothic New"/>
              <a:buChar char="●"/>
            </a:pPr>
            <a:r>
              <a:rPr lang="ja" sz="2010">
                <a:solidFill>
                  <a:schemeClr val="dk1"/>
                </a:solidFill>
                <a:latin typeface="Zen Kaku Gothic New"/>
                <a:ea typeface="Zen Kaku Gothic New"/>
                <a:cs typeface="Zen Kaku Gothic New"/>
                <a:sym typeface="Zen Kaku Gothic New"/>
              </a:rPr>
              <a:t>各画面での細かいUX向上へのこだわり</a:t>
            </a:r>
            <a:endParaRPr sz="2010">
              <a:solidFill>
                <a:schemeClr val="dk1"/>
              </a:solidFill>
              <a:latin typeface="Zen Kaku Gothic New"/>
              <a:ea typeface="Zen Kaku Gothic New"/>
              <a:cs typeface="Zen Kaku Gothic New"/>
              <a:sym typeface="Zen Kaku Gothic New"/>
            </a:endParaRPr>
          </a:p>
          <a:p>
            <a:pPr indent="-356235" lvl="0" marL="457200" rtl="0" algn="l">
              <a:lnSpc>
                <a:spcPct val="115000"/>
              </a:lnSpc>
              <a:spcBef>
                <a:spcPts val="0"/>
              </a:spcBef>
              <a:spcAft>
                <a:spcPts val="0"/>
              </a:spcAft>
              <a:buClr>
                <a:schemeClr val="dk1"/>
              </a:buClr>
              <a:buSzPts val="2010"/>
              <a:buFont typeface="Zen Kaku Gothic New"/>
              <a:buChar char="●"/>
            </a:pPr>
            <a:r>
              <a:rPr lang="ja" sz="2010">
                <a:solidFill>
                  <a:schemeClr val="dk1"/>
                </a:solidFill>
                <a:latin typeface="Zen Kaku Gothic New"/>
                <a:ea typeface="Zen Kaku Gothic New"/>
                <a:cs typeface="Zen Kaku Gothic New"/>
                <a:sym typeface="Zen Kaku Gothic New"/>
              </a:rPr>
              <a:t>コンポーネント化による機能/画面の再利用性向上</a:t>
            </a:r>
            <a:endParaRPr sz="2010">
              <a:solidFill>
                <a:schemeClr val="dk1"/>
              </a:solidFill>
              <a:latin typeface="Zen Kaku Gothic New"/>
              <a:ea typeface="Zen Kaku Gothic New"/>
              <a:cs typeface="Zen Kaku Gothic New"/>
              <a:sym typeface="Zen Kaku Gothic New"/>
            </a:endParaRPr>
          </a:p>
          <a:p>
            <a:pPr indent="0" lvl="0" marL="0" rtl="0" algn="l">
              <a:lnSpc>
                <a:spcPct val="100000"/>
              </a:lnSpc>
              <a:spcBef>
                <a:spcPts val="0"/>
              </a:spcBef>
              <a:spcAft>
                <a:spcPts val="0"/>
              </a:spcAft>
              <a:buSzPts val="358"/>
              <a:buNone/>
            </a:pPr>
            <a:r>
              <a:t/>
            </a:r>
            <a:endParaRPr sz="2010">
              <a:solidFill>
                <a:schemeClr val="dk1"/>
              </a:solidFill>
              <a:latin typeface="Zen Kaku Gothic New"/>
              <a:ea typeface="Zen Kaku Gothic New"/>
              <a:cs typeface="Zen Kaku Gothic New"/>
              <a:sym typeface="Zen Kaku Gothic New"/>
            </a:endParaRPr>
          </a:p>
          <a:p>
            <a:pPr indent="0" lvl="0" marL="0" rtl="0" algn="l">
              <a:lnSpc>
                <a:spcPct val="100000"/>
              </a:lnSpc>
              <a:spcBef>
                <a:spcPts val="0"/>
              </a:spcBef>
              <a:spcAft>
                <a:spcPts val="0"/>
              </a:spcAft>
              <a:buSzPts val="358"/>
              <a:buNone/>
            </a:pPr>
            <a:r>
              <a:t/>
            </a:r>
            <a:endParaRPr sz="2010">
              <a:solidFill>
                <a:schemeClr val="dk1"/>
              </a:solidFill>
              <a:latin typeface="Zen Kaku Gothic New"/>
              <a:ea typeface="Zen Kaku Gothic New"/>
              <a:cs typeface="Zen Kaku Gothic New"/>
              <a:sym typeface="Zen Kaku Gothic New"/>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349" name="Shape 349"/>
        <p:cNvGrpSpPr/>
        <p:nvPr/>
      </p:nvGrpSpPr>
      <p:grpSpPr>
        <a:xfrm>
          <a:off x="0" y="0"/>
          <a:ext cx="0" cy="0"/>
          <a:chOff x="0" y="0"/>
          <a:chExt cx="0" cy="0"/>
        </a:xfrm>
      </p:grpSpPr>
      <p:sp>
        <p:nvSpPr>
          <p:cNvPr id="350" name="Google Shape;350;p45"/>
          <p:cNvSpPr txBox="1"/>
          <p:nvPr>
            <p:ph type="ctrTitle"/>
          </p:nvPr>
        </p:nvSpPr>
        <p:spPr>
          <a:xfrm>
            <a:off x="274101" y="-238125"/>
            <a:ext cx="6085200" cy="1070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990"/>
              <a:buNone/>
            </a:pPr>
            <a:r>
              <a:rPr lang="ja" sz="3000">
                <a:latin typeface="Zen Kaku Gothic New"/>
                <a:ea typeface="Zen Kaku Gothic New"/>
                <a:cs typeface="Zen Kaku Gothic New"/>
                <a:sym typeface="Zen Kaku Gothic New"/>
              </a:rPr>
              <a:t>個人の成果報告</a:t>
            </a:r>
            <a:endParaRPr sz="3300">
              <a:latin typeface="Zen Kaku Gothic New"/>
              <a:ea typeface="Zen Kaku Gothic New"/>
              <a:cs typeface="Zen Kaku Gothic New"/>
              <a:sym typeface="Zen Kaku Gothic New"/>
            </a:endParaRPr>
          </a:p>
        </p:txBody>
      </p:sp>
      <p:sp>
        <p:nvSpPr>
          <p:cNvPr id="351" name="Google Shape;351;p45"/>
          <p:cNvSpPr txBox="1"/>
          <p:nvPr>
            <p:ph idx="1" type="subTitle"/>
          </p:nvPr>
        </p:nvSpPr>
        <p:spPr>
          <a:xfrm>
            <a:off x="482325" y="1016400"/>
            <a:ext cx="7989300" cy="793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8"/>
              <a:buNone/>
            </a:pPr>
            <a:r>
              <a:rPr lang="ja" sz="2510">
                <a:solidFill>
                  <a:schemeClr val="dk1"/>
                </a:solidFill>
                <a:latin typeface="Zen Kaku Gothic New"/>
                <a:ea typeface="Zen Kaku Gothic New"/>
                <a:cs typeface="Zen Kaku Gothic New"/>
                <a:sym typeface="Zen Kaku Gothic New"/>
              </a:rPr>
              <a:t>初田：総リーダー</a:t>
            </a:r>
            <a:r>
              <a:rPr lang="ja" sz="1710">
                <a:solidFill>
                  <a:schemeClr val="dk1"/>
                </a:solidFill>
                <a:latin typeface="Zen Kaku Gothic New"/>
                <a:ea typeface="Zen Kaku Gothic New"/>
                <a:cs typeface="Zen Kaku Gothic New"/>
                <a:sym typeface="Zen Kaku Gothic New"/>
              </a:rPr>
              <a:t>(大阪開発統括部　楽楽請求開発部　開発2課)</a:t>
            </a:r>
            <a:endParaRPr sz="2010">
              <a:solidFill>
                <a:schemeClr val="dk1"/>
              </a:solidFill>
              <a:latin typeface="Zen Kaku Gothic New"/>
              <a:ea typeface="Zen Kaku Gothic New"/>
              <a:cs typeface="Zen Kaku Gothic New"/>
              <a:sym typeface="Zen Kaku Gothic New"/>
            </a:endParaRPr>
          </a:p>
        </p:txBody>
      </p:sp>
      <p:sp>
        <p:nvSpPr>
          <p:cNvPr id="352" name="Google Shape;352;p45"/>
          <p:cNvSpPr txBox="1"/>
          <p:nvPr>
            <p:ph idx="1" type="subTitle"/>
          </p:nvPr>
        </p:nvSpPr>
        <p:spPr>
          <a:xfrm>
            <a:off x="274100" y="1523975"/>
            <a:ext cx="8952300" cy="3502200"/>
          </a:xfrm>
          <a:prstGeom prst="rect">
            <a:avLst/>
          </a:prstGeom>
        </p:spPr>
        <p:txBody>
          <a:bodyPr anchorCtr="0" anchor="t" bIns="91425" lIns="91425" spcFirstLastPara="1" rIns="91425" wrap="square" tIns="91425">
            <a:noAutofit/>
          </a:bodyPr>
          <a:lstStyle/>
          <a:p>
            <a:pPr indent="-356235" lvl="0" marL="457200" rtl="0" algn="l">
              <a:lnSpc>
                <a:spcPct val="100000"/>
              </a:lnSpc>
              <a:spcBef>
                <a:spcPts val="0"/>
              </a:spcBef>
              <a:spcAft>
                <a:spcPts val="0"/>
              </a:spcAft>
              <a:buClr>
                <a:srgbClr val="6AA84F"/>
              </a:buClr>
              <a:buSzPts val="2010"/>
              <a:buFont typeface="Zen Kaku Gothic New"/>
              <a:buChar char="●"/>
            </a:pPr>
            <a:r>
              <a:rPr b="1" lang="ja" sz="2010">
                <a:solidFill>
                  <a:srgbClr val="6AA84F"/>
                </a:solidFill>
                <a:latin typeface="Zen Kaku Gothic New"/>
                <a:ea typeface="Zen Kaku Gothic New"/>
                <a:cs typeface="Zen Kaku Gothic New"/>
                <a:sym typeface="Zen Kaku Gothic New"/>
              </a:rPr>
              <a:t>領域</a:t>
            </a:r>
            <a:endParaRPr b="1" sz="2010">
              <a:solidFill>
                <a:srgbClr val="6AA84F"/>
              </a:solidFill>
              <a:latin typeface="Zen Kaku Gothic New"/>
              <a:ea typeface="Zen Kaku Gothic New"/>
              <a:cs typeface="Zen Kaku Gothic New"/>
              <a:sym typeface="Zen Kaku Gothic New"/>
            </a:endParaRPr>
          </a:p>
          <a:p>
            <a:pPr indent="-356235" lvl="1" marL="914400" rtl="0" algn="l">
              <a:lnSpc>
                <a:spcPct val="100000"/>
              </a:lnSpc>
              <a:spcBef>
                <a:spcPts val="0"/>
              </a:spcBef>
              <a:spcAft>
                <a:spcPts val="0"/>
              </a:spcAft>
              <a:buClr>
                <a:schemeClr val="dk1"/>
              </a:buClr>
              <a:buSzPts val="2010"/>
              <a:buFont typeface="Zen Kaku Gothic New"/>
              <a:buChar char="○"/>
            </a:pPr>
            <a:r>
              <a:rPr lang="ja" sz="2010" u="sng">
                <a:solidFill>
                  <a:schemeClr val="dk1"/>
                </a:solidFill>
                <a:latin typeface="Zen Kaku Gothic New"/>
                <a:ea typeface="Zen Kaku Gothic New"/>
                <a:cs typeface="Zen Kaku Gothic New"/>
                <a:sym typeface="Zen Kaku Gothic New"/>
              </a:rPr>
              <a:t>バックエンド，フロントエンド，インフラ(周辺技術)</a:t>
            </a:r>
            <a:endParaRPr sz="2010" u="sng">
              <a:solidFill>
                <a:schemeClr val="dk1"/>
              </a:solidFill>
              <a:latin typeface="Zen Kaku Gothic New"/>
              <a:ea typeface="Zen Kaku Gothic New"/>
              <a:cs typeface="Zen Kaku Gothic New"/>
              <a:sym typeface="Zen Kaku Gothic New"/>
            </a:endParaRPr>
          </a:p>
          <a:p>
            <a:pPr indent="-356235" lvl="1" marL="914400" rtl="0" algn="l">
              <a:lnSpc>
                <a:spcPct val="100000"/>
              </a:lnSpc>
              <a:spcBef>
                <a:spcPts val="0"/>
              </a:spcBef>
              <a:spcAft>
                <a:spcPts val="0"/>
              </a:spcAft>
              <a:buClr>
                <a:schemeClr val="dk1"/>
              </a:buClr>
              <a:buSzPts val="2010"/>
              <a:buFont typeface="Zen Kaku Gothic New"/>
              <a:buChar char="○"/>
            </a:pPr>
            <a:r>
              <a:rPr lang="ja" sz="2010" u="sng">
                <a:solidFill>
                  <a:schemeClr val="dk1"/>
                </a:solidFill>
                <a:latin typeface="Zen Kaku Gothic New"/>
                <a:ea typeface="Zen Kaku Gothic New"/>
                <a:cs typeface="Zen Kaku Gothic New"/>
                <a:sym typeface="Zen Kaku Gothic New"/>
              </a:rPr>
              <a:t>メンバーのヘルプ対応</a:t>
            </a:r>
            <a:endParaRPr sz="2010" u="sng">
              <a:solidFill>
                <a:schemeClr val="dk1"/>
              </a:solidFill>
              <a:latin typeface="Zen Kaku Gothic New"/>
              <a:ea typeface="Zen Kaku Gothic New"/>
              <a:cs typeface="Zen Kaku Gothic New"/>
              <a:sym typeface="Zen Kaku Gothic New"/>
            </a:endParaRPr>
          </a:p>
          <a:p>
            <a:pPr indent="-356235" lvl="1" marL="914400" rtl="0" algn="l">
              <a:lnSpc>
                <a:spcPct val="100000"/>
              </a:lnSpc>
              <a:spcBef>
                <a:spcPts val="0"/>
              </a:spcBef>
              <a:spcAft>
                <a:spcPts val="0"/>
              </a:spcAft>
              <a:buClr>
                <a:srgbClr val="FF0000"/>
              </a:buClr>
              <a:buSzPts val="2010"/>
              <a:buFont typeface="Zen Kaku Gothic New"/>
              <a:buChar char="○"/>
            </a:pPr>
            <a:r>
              <a:rPr lang="ja" sz="2010">
                <a:solidFill>
                  <a:srgbClr val="FF0000"/>
                </a:solidFill>
                <a:latin typeface="Zen Kaku Gothic New"/>
                <a:ea typeface="Zen Kaku Gothic New"/>
                <a:cs typeface="Zen Kaku Gothic New"/>
                <a:sym typeface="Zen Kaku Gothic New"/>
              </a:rPr>
              <a:t>全部やりました</a:t>
            </a:r>
            <a:endParaRPr sz="2010">
              <a:solidFill>
                <a:srgbClr val="FF0000"/>
              </a:solidFill>
              <a:latin typeface="Zen Kaku Gothic New"/>
              <a:ea typeface="Zen Kaku Gothic New"/>
              <a:cs typeface="Zen Kaku Gothic New"/>
              <a:sym typeface="Zen Kaku Gothic New"/>
            </a:endParaRPr>
          </a:p>
          <a:p>
            <a:pPr indent="0" lvl="0" marL="457200" rtl="0" algn="l">
              <a:lnSpc>
                <a:spcPct val="100000"/>
              </a:lnSpc>
              <a:spcBef>
                <a:spcPts val="0"/>
              </a:spcBef>
              <a:spcAft>
                <a:spcPts val="0"/>
              </a:spcAft>
              <a:buNone/>
            </a:pPr>
            <a:r>
              <a:t/>
            </a:r>
            <a:endParaRPr sz="2010">
              <a:solidFill>
                <a:schemeClr val="dk1"/>
              </a:solidFill>
              <a:latin typeface="Zen Kaku Gothic New"/>
              <a:ea typeface="Zen Kaku Gothic New"/>
              <a:cs typeface="Zen Kaku Gothic New"/>
              <a:sym typeface="Zen Kaku Gothic New"/>
            </a:endParaRPr>
          </a:p>
          <a:p>
            <a:pPr indent="-356235" lvl="0" marL="457200" rtl="0" algn="l">
              <a:lnSpc>
                <a:spcPct val="100000"/>
              </a:lnSpc>
              <a:spcBef>
                <a:spcPts val="0"/>
              </a:spcBef>
              <a:spcAft>
                <a:spcPts val="0"/>
              </a:spcAft>
              <a:buClr>
                <a:srgbClr val="6AA84F"/>
              </a:buClr>
              <a:buSzPts val="2010"/>
              <a:buFont typeface="Zen Kaku Gothic New"/>
              <a:buChar char="●"/>
            </a:pPr>
            <a:r>
              <a:rPr b="1" lang="ja" sz="2010">
                <a:solidFill>
                  <a:srgbClr val="6AA84F"/>
                </a:solidFill>
                <a:latin typeface="Zen Kaku Gothic New"/>
                <a:ea typeface="Zen Kaku Gothic New"/>
                <a:cs typeface="Zen Kaku Gothic New"/>
                <a:sym typeface="Zen Kaku Gothic New"/>
              </a:rPr>
              <a:t>機能</a:t>
            </a:r>
            <a:endParaRPr b="1" sz="2010">
              <a:solidFill>
                <a:srgbClr val="6AA84F"/>
              </a:solidFill>
              <a:latin typeface="Zen Kaku Gothic New"/>
              <a:ea typeface="Zen Kaku Gothic New"/>
              <a:cs typeface="Zen Kaku Gothic New"/>
              <a:sym typeface="Zen Kaku Gothic New"/>
            </a:endParaRPr>
          </a:p>
          <a:p>
            <a:pPr indent="-356235" lvl="1" marL="914400" rtl="0" algn="l">
              <a:lnSpc>
                <a:spcPct val="100000"/>
              </a:lnSpc>
              <a:spcBef>
                <a:spcPts val="0"/>
              </a:spcBef>
              <a:spcAft>
                <a:spcPts val="0"/>
              </a:spcAft>
              <a:buClr>
                <a:schemeClr val="dk1"/>
              </a:buClr>
              <a:buSzPts val="2010"/>
              <a:buFont typeface="Zen Kaku Gothic New"/>
              <a:buChar char="○"/>
            </a:pPr>
            <a:r>
              <a:rPr lang="ja" sz="2010">
                <a:solidFill>
                  <a:schemeClr val="dk1"/>
                </a:solidFill>
                <a:latin typeface="Zen Kaku Gothic New"/>
                <a:ea typeface="Zen Kaku Gothic New"/>
                <a:cs typeface="Zen Kaku Gothic New"/>
                <a:sym typeface="Zen Kaku Gothic New"/>
              </a:rPr>
              <a:t>バックエンドの設計</a:t>
            </a:r>
            <a:endParaRPr sz="2010">
              <a:solidFill>
                <a:schemeClr val="dk1"/>
              </a:solidFill>
              <a:latin typeface="Zen Kaku Gothic New"/>
              <a:ea typeface="Zen Kaku Gothic New"/>
              <a:cs typeface="Zen Kaku Gothic New"/>
              <a:sym typeface="Zen Kaku Gothic New"/>
            </a:endParaRPr>
          </a:p>
          <a:p>
            <a:pPr indent="-356235" lvl="1" marL="914400" rtl="0" algn="l">
              <a:lnSpc>
                <a:spcPct val="100000"/>
              </a:lnSpc>
              <a:spcBef>
                <a:spcPts val="0"/>
              </a:spcBef>
              <a:spcAft>
                <a:spcPts val="0"/>
              </a:spcAft>
              <a:buClr>
                <a:schemeClr val="dk1"/>
              </a:buClr>
              <a:buSzPts val="2010"/>
              <a:buFont typeface="Zen Kaku Gothic New"/>
              <a:buChar char="○"/>
            </a:pPr>
            <a:r>
              <a:rPr lang="ja" sz="2010">
                <a:solidFill>
                  <a:schemeClr val="dk1"/>
                </a:solidFill>
                <a:latin typeface="Zen Kaku Gothic New"/>
                <a:ea typeface="Zen Kaku Gothic New"/>
                <a:cs typeface="Zen Kaku Gothic New"/>
                <a:sym typeface="Zen Kaku Gothic New"/>
              </a:rPr>
              <a:t>カートへの追加，表示，削除</a:t>
            </a:r>
            <a:endParaRPr sz="2010">
              <a:solidFill>
                <a:schemeClr val="dk1"/>
              </a:solidFill>
              <a:latin typeface="Zen Kaku Gothic New"/>
              <a:ea typeface="Zen Kaku Gothic New"/>
              <a:cs typeface="Zen Kaku Gothic New"/>
              <a:sym typeface="Zen Kaku Gothic New"/>
            </a:endParaRPr>
          </a:p>
          <a:p>
            <a:pPr indent="-356235" lvl="1" marL="914400" rtl="0" algn="l">
              <a:lnSpc>
                <a:spcPct val="100000"/>
              </a:lnSpc>
              <a:spcBef>
                <a:spcPts val="0"/>
              </a:spcBef>
              <a:spcAft>
                <a:spcPts val="0"/>
              </a:spcAft>
              <a:buClr>
                <a:schemeClr val="dk1"/>
              </a:buClr>
              <a:buSzPts val="2010"/>
              <a:buFont typeface="Zen Kaku Gothic New"/>
              <a:buChar char="○"/>
            </a:pPr>
            <a:r>
              <a:rPr lang="ja" sz="2010">
                <a:solidFill>
                  <a:schemeClr val="dk1"/>
                </a:solidFill>
                <a:latin typeface="Zen Kaku Gothic New"/>
                <a:ea typeface="Zen Kaku Gothic New"/>
                <a:cs typeface="Zen Kaku Gothic New"/>
                <a:sym typeface="Zen Kaku Gothic New"/>
              </a:rPr>
              <a:t>お気に入り機能</a:t>
            </a:r>
            <a:endParaRPr sz="2010">
              <a:solidFill>
                <a:schemeClr val="dk1"/>
              </a:solidFill>
              <a:latin typeface="Zen Kaku Gothic New"/>
              <a:ea typeface="Zen Kaku Gothic New"/>
              <a:cs typeface="Zen Kaku Gothic New"/>
              <a:sym typeface="Zen Kaku Gothic New"/>
            </a:endParaRPr>
          </a:p>
          <a:p>
            <a:pPr indent="-356235" lvl="1" marL="914400" rtl="0" algn="l">
              <a:lnSpc>
                <a:spcPct val="100000"/>
              </a:lnSpc>
              <a:spcBef>
                <a:spcPts val="0"/>
              </a:spcBef>
              <a:spcAft>
                <a:spcPts val="0"/>
              </a:spcAft>
              <a:buClr>
                <a:schemeClr val="dk1"/>
              </a:buClr>
              <a:buSzPts val="2010"/>
              <a:buFont typeface="Zen Kaku Gothic New"/>
              <a:buChar char="○"/>
            </a:pPr>
            <a:r>
              <a:rPr lang="ja" sz="2010">
                <a:solidFill>
                  <a:schemeClr val="dk1"/>
                </a:solidFill>
                <a:latin typeface="Zen Kaku Gothic New"/>
                <a:ea typeface="Zen Kaku Gothic New"/>
                <a:cs typeface="Zen Kaku Gothic New"/>
                <a:sym typeface="Zen Kaku Gothic New"/>
              </a:rPr>
              <a:t>フロントエンドのロジック，バックとの疎通確認</a:t>
            </a:r>
            <a:endParaRPr sz="2010">
              <a:solidFill>
                <a:schemeClr val="dk1"/>
              </a:solidFill>
              <a:latin typeface="Zen Kaku Gothic New"/>
              <a:ea typeface="Zen Kaku Gothic New"/>
              <a:cs typeface="Zen Kaku Gothic New"/>
              <a:sym typeface="Zen Kaku Gothic New"/>
            </a:endParaRPr>
          </a:p>
          <a:p>
            <a:pPr indent="0" lvl="0" marL="0" rtl="0" algn="l">
              <a:lnSpc>
                <a:spcPct val="100000"/>
              </a:lnSpc>
              <a:spcBef>
                <a:spcPts val="0"/>
              </a:spcBef>
              <a:spcAft>
                <a:spcPts val="0"/>
              </a:spcAft>
              <a:buNone/>
            </a:pPr>
            <a:r>
              <a:t/>
            </a:r>
            <a:endParaRPr sz="2010">
              <a:solidFill>
                <a:schemeClr val="dk1"/>
              </a:solidFill>
              <a:latin typeface="Zen Kaku Gothic New"/>
              <a:ea typeface="Zen Kaku Gothic New"/>
              <a:cs typeface="Zen Kaku Gothic New"/>
              <a:sym typeface="Zen Kaku Gothic New"/>
            </a:endParaRPr>
          </a:p>
          <a:p>
            <a:pPr indent="0" lvl="0" marL="0" rtl="0" algn="l">
              <a:lnSpc>
                <a:spcPct val="100000"/>
              </a:lnSpc>
              <a:spcBef>
                <a:spcPts val="0"/>
              </a:spcBef>
              <a:spcAft>
                <a:spcPts val="0"/>
              </a:spcAft>
              <a:buNone/>
            </a:pPr>
            <a:r>
              <a:t/>
            </a:r>
            <a:endParaRPr sz="2010">
              <a:solidFill>
                <a:schemeClr val="dk1"/>
              </a:solidFill>
              <a:latin typeface="Zen Kaku Gothic New"/>
              <a:ea typeface="Zen Kaku Gothic New"/>
              <a:cs typeface="Zen Kaku Gothic New"/>
              <a:sym typeface="Zen Kaku Gothic New"/>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356" name="Shape 356"/>
        <p:cNvGrpSpPr/>
        <p:nvPr/>
      </p:nvGrpSpPr>
      <p:grpSpPr>
        <a:xfrm>
          <a:off x="0" y="0"/>
          <a:ext cx="0" cy="0"/>
          <a:chOff x="0" y="0"/>
          <a:chExt cx="0" cy="0"/>
        </a:xfrm>
      </p:grpSpPr>
      <p:sp>
        <p:nvSpPr>
          <p:cNvPr id="357" name="Google Shape;357;p46"/>
          <p:cNvSpPr txBox="1"/>
          <p:nvPr>
            <p:ph type="ctrTitle"/>
          </p:nvPr>
        </p:nvSpPr>
        <p:spPr>
          <a:xfrm>
            <a:off x="274101" y="-238125"/>
            <a:ext cx="6085200" cy="1070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990"/>
              <a:buNone/>
            </a:pPr>
            <a:r>
              <a:rPr lang="ja" sz="3000">
                <a:latin typeface="Zen Kaku Gothic New"/>
                <a:ea typeface="Zen Kaku Gothic New"/>
                <a:cs typeface="Zen Kaku Gothic New"/>
                <a:sym typeface="Zen Kaku Gothic New"/>
              </a:rPr>
              <a:t>個人の成果報告</a:t>
            </a:r>
            <a:endParaRPr sz="3300">
              <a:latin typeface="Zen Kaku Gothic New"/>
              <a:ea typeface="Zen Kaku Gothic New"/>
              <a:cs typeface="Zen Kaku Gothic New"/>
              <a:sym typeface="Zen Kaku Gothic New"/>
            </a:endParaRPr>
          </a:p>
        </p:txBody>
      </p:sp>
      <p:sp>
        <p:nvSpPr>
          <p:cNvPr id="358" name="Google Shape;358;p46"/>
          <p:cNvSpPr txBox="1"/>
          <p:nvPr>
            <p:ph idx="1" type="subTitle"/>
          </p:nvPr>
        </p:nvSpPr>
        <p:spPr>
          <a:xfrm>
            <a:off x="482325" y="1016400"/>
            <a:ext cx="8345100" cy="793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8"/>
              <a:buNone/>
            </a:pPr>
            <a:r>
              <a:rPr lang="ja" sz="2510">
                <a:solidFill>
                  <a:schemeClr val="dk1"/>
                </a:solidFill>
                <a:latin typeface="Zen Kaku Gothic New"/>
                <a:ea typeface="Zen Kaku Gothic New"/>
                <a:cs typeface="Zen Kaku Gothic New"/>
                <a:sym typeface="Zen Kaku Gothic New"/>
              </a:rPr>
              <a:t>初田</a:t>
            </a:r>
            <a:r>
              <a:rPr lang="ja" sz="2510">
                <a:solidFill>
                  <a:schemeClr val="dk1"/>
                </a:solidFill>
                <a:latin typeface="Zen Kaku Gothic New"/>
                <a:ea typeface="Zen Kaku Gothic New"/>
                <a:cs typeface="Zen Kaku Gothic New"/>
                <a:sym typeface="Zen Kaku Gothic New"/>
              </a:rPr>
              <a:t>：総リーダー</a:t>
            </a:r>
            <a:r>
              <a:rPr lang="ja" sz="1710">
                <a:solidFill>
                  <a:schemeClr val="dk1"/>
                </a:solidFill>
                <a:latin typeface="Zen Kaku Gothic New"/>
                <a:ea typeface="Zen Kaku Gothic New"/>
                <a:cs typeface="Zen Kaku Gothic New"/>
                <a:sym typeface="Zen Kaku Gothic New"/>
              </a:rPr>
              <a:t>(</a:t>
            </a:r>
            <a:r>
              <a:rPr lang="ja" sz="1710">
                <a:solidFill>
                  <a:schemeClr val="dk1"/>
                </a:solidFill>
                <a:latin typeface="Zen Kaku Gothic New"/>
                <a:ea typeface="Zen Kaku Gothic New"/>
                <a:cs typeface="Zen Kaku Gothic New"/>
                <a:sym typeface="Zen Kaku Gothic New"/>
              </a:rPr>
              <a:t>大阪開発統括部　楽楽請求開発部　開発2課</a:t>
            </a:r>
            <a:r>
              <a:rPr lang="ja" sz="1710">
                <a:solidFill>
                  <a:schemeClr val="dk1"/>
                </a:solidFill>
                <a:latin typeface="Zen Kaku Gothic New"/>
                <a:ea typeface="Zen Kaku Gothic New"/>
                <a:cs typeface="Zen Kaku Gothic New"/>
                <a:sym typeface="Zen Kaku Gothic New"/>
              </a:rPr>
              <a:t>)</a:t>
            </a:r>
            <a:endParaRPr sz="1210">
              <a:solidFill>
                <a:schemeClr val="dk1"/>
              </a:solidFill>
              <a:latin typeface="Zen Kaku Gothic New"/>
              <a:ea typeface="Zen Kaku Gothic New"/>
              <a:cs typeface="Zen Kaku Gothic New"/>
              <a:sym typeface="Zen Kaku Gothic New"/>
            </a:endParaRPr>
          </a:p>
        </p:txBody>
      </p:sp>
      <p:sp>
        <p:nvSpPr>
          <p:cNvPr id="359" name="Google Shape;359;p46"/>
          <p:cNvSpPr txBox="1"/>
          <p:nvPr>
            <p:ph idx="1" type="subTitle"/>
          </p:nvPr>
        </p:nvSpPr>
        <p:spPr>
          <a:xfrm>
            <a:off x="274100" y="1523975"/>
            <a:ext cx="8952300" cy="3502200"/>
          </a:xfrm>
          <a:prstGeom prst="rect">
            <a:avLst/>
          </a:prstGeom>
        </p:spPr>
        <p:txBody>
          <a:bodyPr anchorCtr="0" anchor="t" bIns="91425" lIns="91425" spcFirstLastPara="1" rIns="91425" wrap="square" tIns="91425">
            <a:noAutofit/>
          </a:bodyPr>
          <a:lstStyle/>
          <a:p>
            <a:pPr indent="-356235" lvl="0" marL="457200" rtl="0" algn="l">
              <a:lnSpc>
                <a:spcPct val="100000"/>
              </a:lnSpc>
              <a:spcBef>
                <a:spcPts val="0"/>
              </a:spcBef>
              <a:spcAft>
                <a:spcPts val="0"/>
              </a:spcAft>
              <a:buClr>
                <a:srgbClr val="6AA84F"/>
              </a:buClr>
              <a:buSzPts val="2010"/>
              <a:buFont typeface="Zen Kaku Gothic New"/>
              <a:buChar char="●"/>
            </a:pPr>
            <a:r>
              <a:rPr b="1" lang="ja" sz="2010">
                <a:solidFill>
                  <a:srgbClr val="6AA84F"/>
                </a:solidFill>
                <a:latin typeface="Zen Kaku Gothic New"/>
                <a:ea typeface="Zen Kaku Gothic New"/>
                <a:cs typeface="Zen Kaku Gothic New"/>
                <a:sym typeface="Zen Kaku Gothic New"/>
              </a:rPr>
              <a:t>意識</a:t>
            </a:r>
            <a:endParaRPr b="1" sz="2010">
              <a:solidFill>
                <a:srgbClr val="6AA84F"/>
              </a:solidFill>
              <a:latin typeface="Zen Kaku Gothic New"/>
              <a:ea typeface="Zen Kaku Gothic New"/>
              <a:cs typeface="Zen Kaku Gothic New"/>
              <a:sym typeface="Zen Kaku Gothic New"/>
            </a:endParaRPr>
          </a:p>
          <a:p>
            <a:pPr indent="-356235" lvl="1" marL="914400" rtl="0" algn="l">
              <a:lnSpc>
                <a:spcPct val="100000"/>
              </a:lnSpc>
              <a:spcBef>
                <a:spcPts val="0"/>
              </a:spcBef>
              <a:spcAft>
                <a:spcPts val="0"/>
              </a:spcAft>
              <a:buClr>
                <a:schemeClr val="dk1"/>
              </a:buClr>
              <a:buSzPts val="2010"/>
              <a:buFont typeface="Zen Kaku Gothic New"/>
              <a:buChar char="○"/>
            </a:pPr>
            <a:r>
              <a:rPr lang="ja" sz="2010">
                <a:solidFill>
                  <a:schemeClr val="dk1"/>
                </a:solidFill>
                <a:latin typeface="Zen Kaku Gothic New"/>
                <a:ea typeface="Zen Kaku Gothic New"/>
                <a:cs typeface="Zen Kaku Gothic New"/>
                <a:sym typeface="Zen Kaku Gothic New"/>
              </a:rPr>
              <a:t>意思疎通のための早期ドキュメント化</a:t>
            </a:r>
            <a:endParaRPr sz="2010">
              <a:solidFill>
                <a:schemeClr val="dk1"/>
              </a:solidFill>
              <a:latin typeface="Zen Kaku Gothic New"/>
              <a:ea typeface="Zen Kaku Gothic New"/>
              <a:cs typeface="Zen Kaku Gothic New"/>
              <a:sym typeface="Zen Kaku Gothic New"/>
            </a:endParaRPr>
          </a:p>
          <a:p>
            <a:pPr indent="-356235" lvl="2" marL="1371600" rtl="0" algn="l">
              <a:lnSpc>
                <a:spcPct val="100000"/>
              </a:lnSpc>
              <a:spcBef>
                <a:spcPts val="0"/>
              </a:spcBef>
              <a:spcAft>
                <a:spcPts val="0"/>
              </a:spcAft>
              <a:buClr>
                <a:schemeClr val="dk1"/>
              </a:buClr>
              <a:buSzPts val="2010"/>
              <a:buFont typeface="Zen Kaku Gothic New"/>
              <a:buChar char="■"/>
            </a:pPr>
            <a:r>
              <a:rPr lang="ja" sz="2010">
                <a:solidFill>
                  <a:schemeClr val="dk1"/>
                </a:solidFill>
                <a:latin typeface="Zen Kaku Gothic New"/>
                <a:ea typeface="Zen Kaku Gothic New"/>
                <a:cs typeface="Zen Kaku Gothic New"/>
                <a:sym typeface="Zen Kaku Gothic New"/>
              </a:rPr>
              <a:t>Githubでドキュメント管理</a:t>
            </a:r>
            <a:endParaRPr sz="2010">
              <a:solidFill>
                <a:schemeClr val="dk1"/>
              </a:solidFill>
              <a:latin typeface="Zen Kaku Gothic New"/>
              <a:ea typeface="Zen Kaku Gothic New"/>
              <a:cs typeface="Zen Kaku Gothic New"/>
              <a:sym typeface="Zen Kaku Gothic New"/>
            </a:endParaRPr>
          </a:p>
          <a:p>
            <a:pPr indent="-356235" lvl="0" marL="457200" rtl="0" algn="l">
              <a:lnSpc>
                <a:spcPct val="100000"/>
              </a:lnSpc>
              <a:spcBef>
                <a:spcPts val="0"/>
              </a:spcBef>
              <a:spcAft>
                <a:spcPts val="0"/>
              </a:spcAft>
              <a:buClr>
                <a:srgbClr val="6AA84F"/>
              </a:buClr>
              <a:buSzPts val="2010"/>
              <a:buFont typeface="Zen Kaku Gothic New"/>
              <a:buChar char="●"/>
            </a:pPr>
            <a:r>
              <a:rPr b="1" lang="ja" sz="2010">
                <a:solidFill>
                  <a:srgbClr val="6AA84F"/>
                </a:solidFill>
                <a:latin typeface="Zen Kaku Gothic New"/>
                <a:ea typeface="Zen Kaku Gothic New"/>
                <a:cs typeface="Zen Kaku Gothic New"/>
                <a:sym typeface="Zen Kaku Gothic New"/>
              </a:rPr>
              <a:t>工夫</a:t>
            </a:r>
            <a:endParaRPr b="1" sz="2010">
              <a:solidFill>
                <a:srgbClr val="6AA84F"/>
              </a:solidFill>
              <a:latin typeface="Zen Kaku Gothic New"/>
              <a:ea typeface="Zen Kaku Gothic New"/>
              <a:cs typeface="Zen Kaku Gothic New"/>
              <a:sym typeface="Zen Kaku Gothic New"/>
            </a:endParaRPr>
          </a:p>
          <a:p>
            <a:pPr indent="-356235" lvl="1" marL="914400" rtl="0" algn="l">
              <a:spcBef>
                <a:spcPts val="0"/>
              </a:spcBef>
              <a:spcAft>
                <a:spcPts val="0"/>
              </a:spcAft>
              <a:buClr>
                <a:schemeClr val="dk1"/>
              </a:buClr>
              <a:buSzPts val="2010"/>
              <a:buFont typeface="Zen Kaku Gothic New"/>
              <a:buChar char="○"/>
            </a:pPr>
            <a:r>
              <a:rPr b="1" lang="ja" sz="2010">
                <a:solidFill>
                  <a:schemeClr val="dk1"/>
                </a:solidFill>
                <a:latin typeface="Zen Kaku Gothic New"/>
                <a:ea typeface="Zen Kaku Gothic New"/>
                <a:cs typeface="Zen Kaku Gothic New"/>
                <a:sym typeface="Zen Kaku Gothic New"/>
              </a:rPr>
              <a:t>Swagger</a:t>
            </a:r>
            <a:r>
              <a:rPr lang="ja" sz="2010">
                <a:solidFill>
                  <a:schemeClr val="dk1"/>
                </a:solidFill>
                <a:latin typeface="Zen Kaku Gothic New"/>
                <a:ea typeface="Zen Kaku Gothic New"/>
                <a:cs typeface="Zen Kaku Gothic New"/>
                <a:sym typeface="Zen Kaku Gothic New"/>
              </a:rPr>
              <a:t> …バックエンドの API 定義</a:t>
            </a:r>
            <a:endParaRPr b="1" sz="2010">
              <a:solidFill>
                <a:schemeClr val="dk1"/>
              </a:solidFill>
              <a:latin typeface="Zen Kaku Gothic New"/>
              <a:ea typeface="Zen Kaku Gothic New"/>
              <a:cs typeface="Zen Kaku Gothic New"/>
              <a:sym typeface="Zen Kaku Gothic New"/>
            </a:endParaRPr>
          </a:p>
          <a:p>
            <a:pPr indent="-356235" lvl="1" marL="914400" rtl="0" algn="l">
              <a:lnSpc>
                <a:spcPct val="100000"/>
              </a:lnSpc>
              <a:spcBef>
                <a:spcPts val="0"/>
              </a:spcBef>
              <a:spcAft>
                <a:spcPts val="0"/>
              </a:spcAft>
              <a:buClr>
                <a:schemeClr val="dk1"/>
              </a:buClr>
              <a:buSzPts val="2010"/>
              <a:buFont typeface="Zen Kaku Gothic New"/>
              <a:buChar char="○"/>
            </a:pPr>
            <a:r>
              <a:rPr b="1" lang="ja" sz="2010">
                <a:solidFill>
                  <a:schemeClr val="dk1"/>
                </a:solidFill>
                <a:latin typeface="Zen Kaku Gothic New"/>
                <a:ea typeface="Zen Kaku Gothic New"/>
                <a:cs typeface="Zen Kaku Gothic New"/>
                <a:sym typeface="Zen Kaku Gothic New"/>
              </a:rPr>
              <a:t>Docker</a:t>
            </a:r>
            <a:r>
              <a:rPr lang="ja" sz="2010">
                <a:solidFill>
                  <a:schemeClr val="dk1"/>
                </a:solidFill>
                <a:latin typeface="Zen Kaku Gothic New"/>
                <a:ea typeface="Zen Kaku Gothic New"/>
                <a:cs typeface="Zen Kaku Gothic New"/>
                <a:sym typeface="Zen Kaku Gothic New"/>
              </a:rPr>
              <a:t>… メンバー間の一貫した環境と，実行方法の提供</a:t>
            </a:r>
            <a:endParaRPr sz="2010">
              <a:solidFill>
                <a:schemeClr val="dk1"/>
              </a:solidFill>
              <a:latin typeface="Zen Kaku Gothic New"/>
              <a:ea typeface="Zen Kaku Gothic New"/>
              <a:cs typeface="Zen Kaku Gothic New"/>
              <a:sym typeface="Zen Kaku Gothic New"/>
            </a:endParaRPr>
          </a:p>
          <a:p>
            <a:pPr indent="-356235" lvl="1" marL="914400" rtl="0" algn="l">
              <a:lnSpc>
                <a:spcPct val="100000"/>
              </a:lnSpc>
              <a:spcBef>
                <a:spcPts val="0"/>
              </a:spcBef>
              <a:spcAft>
                <a:spcPts val="0"/>
              </a:spcAft>
              <a:buClr>
                <a:schemeClr val="dk1"/>
              </a:buClr>
              <a:buSzPts val="2010"/>
              <a:buFont typeface="Zen Kaku Gothic New"/>
              <a:buChar char="○"/>
            </a:pPr>
            <a:r>
              <a:rPr b="1" lang="ja" sz="2010">
                <a:solidFill>
                  <a:schemeClr val="dk1"/>
                </a:solidFill>
                <a:latin typeface="Zen Kaku Gothic New"/>
                <a:ea typeface="Zen Kaku Gothic New"/>
                <a:cs typeface="Zen Kaku Gothic New"/>
                <a:sym typeface="Zen Kaku Gothic New"/>
              </a:rPr>
              <a:t>お気に入り機能</a:t>
            </a:r>
            <a:r>
              <a:rPr lang="ja" sz="2010">
                <a:solidFill>
                  <a:schemeClr val="dk1"/>
                </a:solidFill>
                <a:latin typeface="Zen Kaku Gothic New"/>
                <a:ea typeface="Zen Kaku Gothic New"/>
                <a:cs typeface="Zen Kaku Gothic New"/>
                <a:sym typeface="Zen Kaku Gothic New"/>
              </a:rPr>
              <a:t>... 商品詳細をログインの状態で表示を変更</a:t>
            </a:r>
            <a:endParaRPr sz="2010">
              <a:solidFill>
                <a:schemeClr val="dk1"/>
              </a:solidFill>
              <a:latin typeface="Zen Kaku Gothic New"/>
              <a:ea typeface="Zen Kaku Gothic New"/>
              <a:cs typeface="Zen Kaku Gothic New"/>
              <a:sym typeface="Zen Kaku Gothic New"/>
            </a:endParaRPr>
          </a:p>
          <a:p>
            <a:pPr indent="-356235" lvl="0" marL="457200" rtl="0" algn="l">
              <a:lnSpc>
                <a:spcPct val="100000"/>
              </a:lnSpc>
              <a:spcBef>
                <a:spcPts val="0"/>
              </a:spcBef>
              <a:spcAft>
                <a:spcPts val="0"/>
              </a:spcAft>
              <a:buClr>
                <a:srgbClr val="6AA84F"/>
              </a:buClr>
              <a:buSzPts val="2010"/>
              <a:buFont typeface="Zen Kaku Gothic New"/>
              <a:buChar char="●"/>
            </a:pPr>
            <a:r>
              <a:rPr b="1" lang="ja" sz="2010">
                <a:solidFill>
                  <a:srgbClr val="6AA84F"/>
                </a:solidFill>
                <a:latin typeface="Zen Kaku Gothic New"/>
                <a:ea typeface="Zen Kaku Gothic New"/>
                <a:cs typeface="Zen Kaku Gothic New"/>
                <a:sym typeface="Zen Kaku Gothic New"/>
              </a:rPr>
              <a:t>反省</a:t>
            </a:r>
            <a:endParaRPr b="1" sz="2010">
              <a:solidFill>
                <a:srgbClr val="6AA84F"/>
              </a:solidFill>
              <a:latin typeface="Zen Kaku Gothic New"/>
              <a:ea typeface="Zen Kaku Gothic New"/>
              <a:cs typeface="Zen Kaku Gothic New"/>
              <a:sym typeface="Zen Kaku Gothic New"/>
            </a:endParaRPr>
          </a:p>
          <a:p>
            <a:pPr indent="-356235" lvl="1" marL="914400" rtl="0" algn="l">
              <a:spcBef>
                <a:spcPts val="0"/>
              </a:spcBef>
              <a:spcAft>
                <a:spcPts val="0"/>
              </a:spcAft>
              <a:buClr>
                <a:schemeClr val="dk1"/>
              </a:buClr>
              <a:buSzPts val="2010"/>
              <a:buFont typeface="Zen Kaku Gothic New"/>
              <a:buChar char="○"/>
            </a:pPr>
            <a:r>
              <a:rPr lang="ja" sz="2010">
                <a:solidFill>
                  <a:schemeClr val="dk1"/>
                </a:solidFill>
                <a:latin typeface="Zen Kaku Gothic New"/>
                <a:ea typeface="Zen Kaku Gothic New"/>
                <a:cs typeface="Zen Kaku Gothic New"/>
                <a:sym typeface="Zen Kaku Gothic New"/>
              </a:rPr>
              <a:t>上流工程の設計と，情報共有の十分性の難しさ</a:t>
            </a:r>
            <a:endParaRPr sz="2010">
              <a:solidFill>
                <a:schemeClr val="dk1"/>
              </a:solidFill>
              <a:latin typeface="Zen Kaku Gothic New"/>
              <a:ea typeface="Zen Kaku Gothic New"/>
              <a:cs typeface="Zen Kaku Gothic New"/>
              <a:sym typeface="Zen Kaku Gothic New"/>
            </a:endParaRPr>
          </a:p>
          <a:p>
            <a:pPr indent="-356235" lvl="1" marL="914400" rtl="0" algn="l">
              <a:lnSpc>
                <a:spcPct val="100000"/>
              </a:lnSpc>
              <a:spcBef>
                <a:spcPts val="0"/>
              </a:spcBef>
              <a:spcAft>
                <a:spcPts val="0"/>
              </a:spcAft>
              <a:buClr>
                <a:schemeClr val="dk1"/>
              </a:buClr>
              <a:buSzPts val="2010"/>
              <a:buFont typeface="Zen Kaku Gothic New"/>
              <a:buChar char="○"/>
            </a:pPr>
            <a:r>
              <a:rPr lang="ja" sz="2010">
                <a:solidFill>
                  <a:schemeClr val="dk1"/>
                </a:solidFill>
                <a:latin typeface="Zen Kaku Gothic New"/>
                <a:ea typeface="Zen Kaku Gothic New"/>
                <a:cs typeface="Zen Kaku Gothic New"/>
                <a:sym typeface="Zen Kaku Gothic New"/>
              </a:rPr>
              <a:t>チームのリーダーとして足りないものを再認識</a:t>
            </a:r>
            <a:endParaRPr sz="2010">
              <a:solidFill>
                <a:schemeClr val="dk1"/>
              </a:solidFill>
              <a:latin typeface="Zen Kaku Gothic New"/>
              <a:ea typeface="Zen Kaku Gothic New"/>
              <a:cs typeface="Zen Kaku Gothic New"/>
              <a:sym typeface="Zen Kaku Gothic New"/>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363" name="Shape 363"/>
        <p:cNvGrpSpPr/>
        <p:nvPr/>
      </p:nvGrpSpPr>
      <p:grpSpPr>
        <a:xfrm>
          <a:off x="0" y="0"/>
          <a:ext cx="0" cy="0"/>
          <a:chOff x="0" y="0"/>
          <a:chExt cx="0" cy="0"/>
        </a:xfrm>
      </p:grpSpPr>
      <p:sp>
        <p:nvSpPr>
          <p:cNvPr id="364" name="Google Shape;364;p47"/>
          <p:cNvSpPr txBox="1"/>
          <p:nvPr>
            <p:ph type="ctrTitle"/>
          </p:nvPr>
        </p:nvSpPr>
        <p:spPr>
          <a:xfrm>
            <a:off x="274101" y="-238125"/>
            <a:ext cx="6085200" cy="1070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990"/>
              <a:buNone/>
            </a:pPr>
            <a:r>
              <a:rPr lang="ja" sz="3000">
                <a:latin typeface="Zen Kaku Gothic New"/>
                <a:ea typeface="Zen Kaku Gothic New"/>
                <a:cs typeface="Zen Kaku Gothic New"/>
                <a:sym typeface="Zen Kaku Gothic New"/>
              </a:rPr>
              <a:t>個人の成果報告</a:t>
            </a:r>
            <a:endParaRPr sz="3300">
              <a:latin typeface="Zen Kaku Gothic New"/>
              <a:ea typeface="Zen Kaku Gothic New"/>
              <a:cs typeface="Zen Kaku Gothic New"/>
              <a:sym typeface="Zen Kaku Gothic New"/>
            </a:endParaRPr>
          </a:p>
        </p:txBody>
      </p:sp>
      <p:sp>
        <p:nvSpPr>
          <p:cNvPr id="365" name="Google Shape;365;p47"/>
          <p:cNvSpPr txBox="1"/>
          <p:nvPr>
            <p:ph idx="1" type="subTitle"/>
          </p:nvPr>
        </p:nvSpPr>
        <p:spPr>
          <a:xfrm>
            <a:off x="482325" y="1016400"/>
            <a:ext cx="7553100" cy="793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8"/>
              <a:buNone/>
            </a:pPr>
            <a:r>
              <a:rPr lang="ja" sz="2510">
                <a:solidFill>
                  <a:schemeClr val="dk1"/>
                </a:solidFill>
                <a:latin typeface="Zen Kaku Gothic New"/>
                <a:ea typeface="Zen Kaku Gothic New"/>
                <a:cs typeface="Zen Kaku Gothic New"/>
                <a:sym typeface="Zen Kaku Gothic New"/>
              </a:rPr>
              <a:t>初田：総リーダー</a:t>
            </a:r>
            <a:r>
              <a:rPr lang="ja" sz="1710">
                <a:solidFill>
                  <a:schemeClr val="dk1"/>
                </a:solidFill>
                <a:latin typeface="Zen Kaku Gothic New"/>
                <a:ea typeface="Zen Kaku Gothic New"/>
                <a:cs typeface="Zen Kaku Gothic New"/>
                <a:sym typeface="Zen Kaku Gothic New"/>
              </a:rPr>
              <a:t>(大阪開発統括部　楽楽請求開発部　開発2課)</a:t>
            </a:r>
            <a:endParaRPr sz="2010">
              <a:solidFill>
                <a:schemeClr val="dk1"/>
              </a:solidFill>
              <a:latin typeface="Zen Kaku Gothic New"/>
              <a:ea typeface="Zen Kaku Gothic New"/>
              <a:cs typeface="Zen Kaku Gothic New"/>
              <a:sym typeface="Zen Kaku Gothic New"/>
            </a:endParaRPr>
          </a:p>
        </p:txBody>
      </p:sp>
      <p:pic>
        <p:nvPicPr>
          <p:cNvPr id="366" name="Google Shape;366;p47"/>
          <p:cNvPicPr preferRelativeResize="0"/>
          <p:nvPr/>
        </p:nvPicPr>
        <p:blipFill>
          <a:blip r:embed="rId3">
            <a:alphaModFix/>
          </a:blip>
          <a:stretch>
            <a:fillRect/>
          </a:stretch>
        </p:blipFill>
        <p:spPr>
          <a:xfrm>
            <a:off x="702825" y="1538250"/>
            <a:ext cx="2730775" cy="3217075"/>
          </a:xfrm>
          <a:prstGeom prst="rect">
            <a:avLst/>
          </a:prstGeom>
          <a:noFill/>
          <a:ln>
            <a:noFill/>
          </a:ln>
        </p:spPr>
      </p:pic>
      <p:pic>
        <p:nvPicPr>
          <p:cNvPr id="367" name="Google Shape;367;p47"/>
          <p:cNvPicPr preferRelativeResize="0"/>
          <p:nvPr/>
        </p:nvPicPr>
        <p:blipFill>
          <a:blip r:embed="rId4">
            <a:alphaModFix/>
          </a:blip>
          <a:stretch>
            <a:fillRect/>
          </a:stretch>
        </p:blipFill>
        <p:spPr>
          <a:xfrm>
            <a:off x="3872900" y="1585250"/>
            <a:ext cx="5009787" cy="31230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371" name="Shape 371"/>
        <p:cNvGrpSpPr/>
        <p:nvPr/>
      </p:nvGrpSpPr>
      <p:grpSpPr>
        <a:xfrm>
          <a:off x="0" y="0"/>
          <a:ext cx="0" cy="0"/>
          <a:chOff x="0" y="0"/>
          <a:chExt cx="0" cy="0"/>
        </a:xfrm>
      </p:grpSpPr>
      <p:sp>
        <p:nvSpPr>
          <p:cNvPr id="372" name="Google Shape;372;p48"/>
          <p:cNvSpPr txBox="1"/>
          <p:nvPr>
            <p:ph type="ctrTitle"/>
          </p:nvPr>
        </p:nvSpPr>
        <p:spPr>
          <a:xfrm>
            <a:off x="311697" y="228150"/>
            <a:ext cx="4549200" cy="1070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sz="4000">
                <a:latin typeface="Zen Kaku Gothic New Medium"/>
                <a:ea typeface="Zen Kaku Gothic New Medium"/>
                <a:cs typeface="Zen Kaku Gothic New Medium"/>
                <a:sym typeface="Zen Kaku Gothic New Medium"/>
              </a:rPr>
              <a:t>まとめ</a:t>
            </a:r>
            <a:endParaRPr sz="4000">
              <a:latin typeface="Zen Kaku Gothic New Medium"/>
              <a:ea typeface="Zen Kaku Gothic New Medium"/>
              <a:cs typeface="Zen Kaku Gothic New Medium"/>
              <a:sym typeface="Zen Kaku Gothic New Medium"/>
            </a:endParaRPr>
          </a:p>
        </p:txBody>
      </p:sp>
      <p:sp>
        <p:nvSpPr>
          <p:cNvPr id="373" name="Google Shape;373;p48"/>
          <p:cNvSpPr txBox="1"/>
          <p:nvPr>
            <p:ph idx="1" type="subTitle"/>
          </p:nvPr>
        </p:nvSpPr>
        <p:spPr>
          <a:xfrm>
            <a:off x="532475" y="1417475"/>
            <a:ext cx="8520600" cy="3502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8"/>
              <a:buNone/>
            </a:pPr>
            <a:r>
              <a:rPr lang="ja" sz="2710">
                <a:latin typeface="Zen Kaku Gothic New Medium"/>
                <a:ea typeface="Zen Kaku Gothic New Medium"/>
                <a:cs typeface="Zen Kaku Gothic New Medium"/>
                <a:sym typeface="Zen Kaku Gothic New Medium"/>
              </a:rPr>
              <a:t>・フロントとバックを分けたことで</a:t>
            </a:r>
            <a:r>
              <a:rPr lang="ja" sz="2710">
                <a:solidFill>
                  <a:srgbClr val="FF0000"/>
                </a:solidFill>
                <a:latin typeface="Zen Kaku Gothic New Medium"/>
                <a:ea typeface="Zen Kaku Gothic New Medium"/>
                <a:cs typeface="Zen Kaku Gothic New Medium"/>
                <a:sym typeface="Zen Kaku Gothic New Medium"/>
              </a:rPr>
              <a:t>作業効率</a:t>
            </a:r>
            <a:r>
              <a:rPr lang="ja" sz="2710">
                <a:latin typeface="Zen Kaku Gothic New Medium"/>
                <a:ea typeface="Zen Kaku Gothic New Medium"/>
                <a:cs typeface="Zen Kaku Gothic New Medium"/>
                <a:sym typeface="Zen Kaku Gothic New Medium"/>
              </a:rPr>
              <a:t>を</a:t>
            </a:r>
            <a:endParaRPr sz="2710">
              <a:latin typeface="Zen Kaku Gothic New Medium"/>
              <a:ea typeface="Zen Kaku Gothic New Medium"/>
              <a:cs typeface="Zen Kaku Gothic New Medium"/>
              <a:sym typeface="Zen Kaku Gothic New Medium"/>
            </a:endParaRPr>
          </a:p>
          <a:p>
            <a:pPr indent="0" lvl="0" marL="0" rtl="0" algn="l">
              <a:lnSpc>
                <a:spcPct val="100000"/>
              </a:lnSpc>
              <a:spcBef>
                <a:spcPts val="0"/>
              </a:spcBef>
              <a:spcAft>
                <a:spcPts val="0"/>
              </a:spcAft>
              <a:buSzPts val="358"/>
              <a:buNone/>
            </a:pPr>
            <a:r>
              <a:rPr lang="ja" sz="2710">
                <a:latin typeface="Zen Kaku Gothic New Medium"/>
                <a:ea typeface="Zen Kaku Gothic New Medium"/>
                <a:cs typeface="Zen Kaku Gothic New Medium"/>
                <a:sym typeface="Zen Kaku Gothic New Medium"/>
              </a:rPr>
              <a:t>　大幅に上げることができた</a:t>
            </a:r>
            <a:endParaRPr sz="2710">
              <a:latin typeface="Zen Kaku Gothic New Medium"/>
              <a:ea typeface="Zen Kaku Gothic New Medium"/>
              <a:cs typeface="Zen Kaku Gothic New Medium"/>
              <a:sym typeface="Zen Kaku Gothic New Medium"/>
            </a:endParaRPr>
          </a:p>
          <a:p>
            <a:pPr indent="0" lvl="0" marL="0" rtl="0" algn="l">
              <a:lnSpc>
                <a:spcPct val="100000"/>
              </a:lnSpc>
              <a:spcBef>
                <a:spcPts val="0"/>
              </a:spcBef>
              <a:spcAft>
                <a:spcPts val="0"/>
              </a:spcAft>
              <a:buSzPts val="358"/>
              <a:buNone/>
            </a:pPr>
            <a:r>
              <a:t/>
            </a:r>
            <a:endParaRPr sz="2710">
              <a:latin typeface="Zen Kaku Gothic New Medium"/>
              <a:ea typeface="Zen Kaku Gothic New Medium"/>
              <a:cs typeface="Zen Kaku Gothic New Medium"/>
              <a:sym typeface="Zen Kaku Gothic New Medium"/>
            </a:endParaRPr>
          </a:p>
          <a:p>
            <a:pPr indent="0" lvl="0" marL="0" rtl="0" algn="l">
              <a:lnSpc>
                <a:spcPct val="100000"/>
              </a:lnSpc>
              <a:spcBef>
                <a:spcPts val="0"/>
              </a:spcBef>
              <a:spcAft>
                <a:spcPts val="0"/>
              </a:spcAft>
              <a:buSzPts val="358"/>
              <a:buNone/>
            </a:pPr>
            <a:r>
              <a:rPr lang="ja" sz="2710">
                <a:latin typeface="Zen Kaku Gothic New Medium"/>
                <a:ea typeface="Zen Kaku Gothic New Medium"/>
                <a:cs typeface="Zen Kaku Gothic New Medium"/>
                <a:sym typeface="Zen Kaku Gothic New Medium"/>
              </a:rPr>
              <a:t>・</a:t>
            </a:r>
            <a:r>
              <a:rPr lang="ja" sz="2710">
                <a:solidFill>
                  <a:srgbClr val="FF0000"/>
                </a:solidFill>
                <a:latin typeface="Zen Kaku Gothic New Medium"/>
                <a:ea typeface="Zen Kaku Gothic New Medium"/>
                <a:cs typeface="Zen Kaku Gothic New Medium"/>
                <a:sym typeface="Zen Kaku Gothic New Medium"/>
              </a:rPr>
              <a:t>新しい技術</a:t>
            </a:r>
            <a:r>
              <a:rPr lang="ja" sz="2710">
                <a:latin typeface="Zen Kaku Gothic New Medium"/>
                <a:ea typeface="Zen Kaku Gothic New Medium"/>
                <a:cs typeface="Zen Kaku Gothic New Medium"/>
                <a:sym typeface="Zen Kaku Gothic New Medium"/>
              </a:rPr>
              <a:t>を用いて開発することで、苦労はしたが</a:t>
            </a:r>
            <a:endParaRPr sz="2710">
              <a:latin typeface="Zen Kaku Gothic New Medium"/>
              <a:ea typeface="Zen Kaku Gothic New Medium"/>
              <a:cs typeface="Zen Kaku Gothic New Medium"/>
              <a:sym typeface="Zen Kaku Gothic New Medium"/>
            </a:endParaRPr>
          </a:p>
          <a:p>
            <a:pPr indent="0" lvl="0" marL="0" rtl="0" algn="l">
              <a:lnSpc>
                <a:spcPct val="100000"/>
              </a:lnSpc>
              <a:spcBef>
                <a:spcPts val="0"/>
              </a:spcBef>
              <a:spcAft>
                <a:spcPts val="0"/>
              </a:spcAft>
              <a:buSzPts val="358"/>
              <a:buNone/>
            </a:pPr>
            <a:r>
              <a:rPr lang="ja" sz="2710">
                <a:latin typeface="Zen Kaku Gothic New Medium"/>
                <a:ea typeface="Zen Kaku Gothic New Medium"/>
                <a:cs typeface="Zen Kaku Gothic New Medium"/>
                <a:sym typeface="Zen Kaku Gothic New Medium"/>
              </a:rPr>
              <a:t>　知見を多く得ることができチームメンバー全員の</a:t>
            </a:r>
            <a:endParaRPr sz="2710">
              <a:latin typeface="Zen Kaku Gothic New Medium"/>
              <a:ea typeface="Zen Kaku Gothic New Medium"/>
              <a:cs typeface="Zen Kaku Gothic New Medium"/>
              <a:sym typeface="Zen Kaku Gothic New Medium"/>
            </a:endParaRPr>
          </a:p>
          <a:p>
            <a:pPr indent="0" lvl="0" marL="0" rtl="0" algn="l">
              <a:lnSpc>
                <a:spcPct val="100000"/>
              </a:lnSpc>
              <a:spcBef>
                <a:spcPts val="0"/>
              </a:spcBef>
              <a:spcAft>
                <a:spcPts val="0"/>
              </a:spcAft>
              <a:buSzPts val="358"/>
              <a:buNone/>
            </a:pPr>
            <a:r>
              <a:rPr lang="ja" sz="2710">
                <a:latin typeface="Zen Kaku Gothic New Medium"/>
                <a:ea typeface="Zen Kaku Gothic New Medium"/>
                <a:cs typeface="Zen Kaku Gothic New Medium"/>
                <a:sym typeface="Zen Kaku Gothic New Medium"/>
              </a:rPr>
              <a:t>　成長になった</a:t>
            </a:r>
            <a:endParaRPr sz="2710">
              <a:latin typeface="Zen Kaku Gothic New Medium"/>
              <a:ea typeface="Zen Kaku Gothic New Medium"/>
              <a:cs typeface="Zen Kaku Gothic New Medium"/>
              <a:sym typeface="Zen Kaku Gothic New Medium"/>
            </a:endParaRPr>
          </a:p>
          <a:p>
            <a:pPr indent="0" lvl="0" marL="0" rtl="0" algn="l">
              <a:lnSpc>
                <a:spcPct val="80000"/>
              </a:lnSpc>
              <a:spcBef>
                <a:spcPts val="0"/>
              </a:spcBef>
              <a:spcAft>
                <a:spcPts val="0"/>
              </a:spcAft>
              <a:buClr>
                <a:schemeClr val="dk1"/>
              </a:buClr>
              <a:buSzPts val="1100"/>
              <a:buFont typeface="Arial"/>
              <a:buNone/>
            </a:pPr>
            <a:r>
              <a:t/>
            </a:r>
            <a:endParaRPr sz="2510">
              <a:latin typeface="Zen Kaku Gothic New Medium"/>
              <a:ea typeface="Zen Kaku Gothic New Medium"/>
              <a:cs typeface="Zen Kaku Gothic New Medium"/>
              <a:sym typeface="Zen Kaku Gothic New Medium"/>
            </a:endParaRPr>
          </a:p>
          <a:p>
            <a:pPr indent="0" lvl="0" marL="0" rtl="0" algn="l">
              <a:lnSpc>
                <a:spcPct val="80000"/>
              </a:lnSpc>
              <a:spcBef>
                <a:spcPts val="0"/>
              </a:spcBef>
              <a:spcAft>
                <a:spcPts val="0"/>
              </a:spcAft>
              <a:buSzPts val="358"/>
              <a:buNone/>
            </a:pPr>
            <a:r>
              <a:t/>
            </a:r>
            <a:endParaRPr sz="2510">
              <a:latin typeface="Zen Kaku Gothic New Medium"/>
              <a:ea typeface="Zen Kaku Gothic New Medium"/>
              <a:cs typeface="Zen Kaku Gothic New Medium"/>
              <a:sym typeface="Zen Kaku Gothic New Medium"/>
            </a:endParaRPr>
          </a:p>
          <a:p>
            <a:pPr indent="0" lvl="0" marL="0" rtl="0" algn="l">
              <a:lnSpc>
                <a:spcPct val="80000"/>
              </a:lnSpc>
              <a:spcBef>
                <a:spcPts val="0"/>
              </a:spcBef>
              <a:spcAft>
                <a:spcPts val="0"/>
              </a:spcAft>
              <a:buSzPts val="358"/>
              <a:buNone/>
            </a:pPr>
            <a:r>
              <a:t/>
            </a:r>
            <a:endParaRPr sz="2510">
              <a:latin typeface="Zen Kaku Gothic New Medium"/>
              <a:ea typeface="Zen Kaku Gothic New Medium"/>
              <a:cs typeface="Zen Kaku Gothic New Medium"/>
              <a:sym typeface="Zen Kaku Gothic New Medium"/>
            </a:endParaRPr>
          </a:p>
          <a:p>
            <a:pPr indent="0" lvl="0" marL="0" rtl="0" algn="l">
              <a:lnSpc>
                <a:spcPct val="80000"/>
              </a:lnSpc>
              <a:spcBef>
                <a:spcPts val="0"/>
              </a:spcBef>
              <a:spcAft>
                <a:spcPts val="0"/>
              </a:spcAft>
              <a:buSzPts val="358"/>
              <a:buNone/>
            </a:pPr>
            <a:r>
              <a:t/>
            </a:r>
            <a:endParaRPr sz="2510">
              <a:latin typeface="Zen Kaku Gothic New Medium"/>
              <a:ea typeface="Zen Kaku Gothic New Medium"/>
              <a:cs typeface="Zen Kaku Gothic New Medium"/>
              <a:sym typeface="Zen Kaku Gothic New Medium"/>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377" name="Shape 377"/>
        <p:cNvGrpSpPr/>
        <p:nvPr/>
      </p:nvGrpSpPr>
      <p:grpSpPr>
        <a:xfrm>
          <a:off x="0" y="0"/>
          <a:ext cx="0" cy="0"/>
          <a:chOff x="0" y="0"/>
          <a:chExt cx="0" cy="0"/>
        </a:xfrm>
      </p:grpSpPr>
      <p:sp>
        <p:nvSpPr>
          <p:cNvPr id="378" name="Google Shape;378;p49"/>
          <p:cNvSpPr txBox="1"/>
          <p:nvPr>
            <p:ph idx="1" type="subTitle"/>
          </p:nvPr>
        </p:nvSpPr>
        <p:spPr>
          <a:xfrm>
            <a:off x="311700" y="820650"/>
            <a:ext cx="8520600" cy="35022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100"/>
              <a:buNone/>
            </a:pPr>
            <a:r>
              <a:t/>
            </a:r>
            <a:endParaRPr sz="2510">
              <a:latin typeface="Zen Kaku Gothic New Medium"/>
              <a:ea typeface="Zen Kaku Gothic New Medium"/>
              <a:cs typeface="Zen Kaku Gothic New Medium"/>
              <a:sym typeface="Zen Kaku Gothic New Medium"/>
            </a:endParaRPr>
          </a:p>
          <a:p>
            <a:pPr indent="0" lvl="0" marL="0" rtl="0" algn="ctr">
              <a:lnSpc>
                <a:spcPct val="80000"/>
              </a:lnSpc>
              <a:spcBef>
                <a:spcPts val="0"/>
              </a:spcBef>
              <a:spcAft>
                <a:spcPts val="0"/>
              </a:spcAft>
              <a:buSzPts val="1100"/>
              <a:buNone/>
            </a:pPr>
            <a:r>
              <a:rPr lang="ja" sz="4800">
                <a:latin typeface="Zen Kaku Gothic New Medium"/>
                <a:ea typeface="Zen Kaku Gothic New Medium"/>
                <a:cs typeface="Zen Kaku Gothic New Medium"/>
                <a:sym typeface="Zen Kaku Gothic New Medium"/>
              </a:rPr>
              <a:t>伊賀さん、ラクスの皆さん</a:t>
            </a:r>
            <a:endParaRPr sz="4800">
              <a:latin typeface="Zen Kaku Gothic New Medium"/>
              <a:ea typeface="Zen Kaku Gothic New Medium"/>
              <a:cs typeface="Zen Kaku Gothic New Medium"/>
              <a:sym typeface="Zen Kaku Gothic New Medium"/>
            </a:endParaRPr>
          </a:p>
          <a:p>
            <a:pPr indent="0" lvl="0" marL="0" rtl="0" algn="ctr">
              <a:lnSpc>
                <a:spcPct val="80000"/>
              </a:lnSpc>
              <a:spcBef>
                <a:spcPts val="0"/>
              </a:spcBef>
              <a:spcAft>
                <a:spcPts val="0"/>
              </a:spcAft>
              <a:buSzPts val="1100"/>
              <a:buNone/>
            </a:pPr>
            <a:r>
              <a:rPr lang="ja" sz="4800">
                <a:latin typeface="Zen Kaku Gothic New Medium"/>
                <a:ea typeface="Zen Kaku Gothic New Medium"/>
                <a:cs typeface="Zen Kaku Gothic New Medium"/>
                <a:sym typeface="Zen Kaku Gothic New Medium"/>
              </a:rPr>
              <a:t>ありがとうございました!</a:t>
            </a:r>
            <a:endParaRPr sz="4800">
              <a:latin typeface="Zen Kaku Gothic New Medium"/>
              <a:ea typeface="Zen Kaku Gothic New Medium"/>
              <a:cs typeface="Zen Kaku Gothic New Medium"/>
              <a:sym typeface="Zen Kaku Gothic New Medium"/>
            </a:endParaRPr>
          </a:p>
          <a:p>
            <a:pPr indent="0" lvl="0" marL="0" rtl="0" algn="ctr">
              <a:lnSpc>
                <a:spcPct val="80000"/>
              </a:lnSpc>
              <a:spcBef>
                <a:spcPts val="0"/>
              </a:spcBef>
              <a:spcAft>
                <a:spcPts val="0"/>
              </a:spcAft>
              <a:buSzPts val="1100"/>
              <a:buNone/>
            </a:pPr>
            <a:r>
              <a:t/>
            </a:r>
            <a:endParaRPr sz="4800">
              <a:latin typeface="Zen Kaku Gothic New Medium"/>
              <a:ea typeface="Zen Kaku Gothic New Medium"/>
              <a:cs typeface="Zen Kaku Gothic New Medium"/>
              <a:sym typeface="Zen Kaku Gothic New Medium"/>
            </a:endParaRPr>
          </a:p>
          <a:p>
            <a:pPr indent="0" lvl="0" marL="0" rtl="0" algn="ctr">
              <a:lnSpc>
                <a:spcPct val="80000"/>
              </a:lnSpc>
              <a:spcBef>
                <a:spcPts val="0"/>
              </a:spcBef>
              <a:spcAft>
                <a:spcPts val="0"/>
              </a:spcAft>
              <a:buSzPts val="1100"/>
              <a:buNone/>
            </a:pPr>
            <a:r>
              <a:rPr lang="ja" sz="4800">
                <a:latin typeface="Zen Kaku Gothic New Medium"/>
                <a:ea typeface="Zen Kaku Gothic New Medium"/>
                <a:cs typeface="Zen Kaku Gothic New Medium"/>
                <a:sym typeface="Zen Kaku Gothic New Medium"/>
              </a:rPr>
              <a:t>これからも</a:t>
            </a:r>
            <a:endParaRPr sz="4800">
              <a:latin typeface="Zen Kaku Gothic New Medium"/>
              <a:ea typeface="Zen Kaku Gothic New Medium"/>
              <a:cs typeface="Zen Kaku Gothic New Medium"/>
              <a:sym typeface="Zen Kaku Gothic New Medium"/>
            </a:endParaRPr>
          </a:p>
          <a:p>
            <a:pPr indent="0" lvl="0" marL="0" rtl="0" algn="ctr">
              <a:lnSpc>
                <a:spcPct val="80000"/>
              </a:lnSpc>
              <a:spcBef>
                <a:spcPts val="0"/>
              </a:spcBef>
              <a:spcAft>
                <a:spcPts val="0"/>
              </a:spcAft>
              <a:buSzPts val="1100"/>
              <a:buNone/>
            </a:pPr>
            <a:r>
              <a:rPr lang="ja" sz="4800">
                <a:latin typeface="Zen Kaku Gothic New Medium"/>
                <a:ea typeface="Zen Kaku Gothic New Medium"/>
                <a:cs typeface="Zen Kaku Gothic New Medium"/>
                <a:sym typeface="Zen Kaku Gothic New Medium"/>
              </a:rPr>
              <a:t>よろしくお願いいたします。</a:t>
            </a:r>
            <a:endParaRPr sz="4800">
              <a:latin typeface="Zen Kaku Gothic New Medium"/>
              <a:ea typeface="Zen Kaku Gothic New Medium"/>
              <a:cs typeface="Zen Kaku Gothic New Medium"/>
              <a:sym typeface="Zen Kaku Gothic New Medium"/>
            </a:endParaRPr>
          </a:p>
          <a:p>
            <a:pPr indent="0" lvl="0" marL="0" rtl="0" algn="l">
              <a:lnSpc>
                <a:spcPct val="80000"/>
              </a:lnSpc>
              <a:spcBef>
                <a:spcPts val="0"/>
              </a:spcBef>
              <a:spcAft>
                <a:spcPts val="0"/>
              </a:spcAft>
              <a:buSzPts val="358"/>
              <a:buNone/>
            </a:pPr>
            <a:r>
              <a:t/>
            </a:r>
            <a:endParaRPr sz="2510">
              <a:latin typeface="Zen Kaku Gothic New Medium"/>
              <a:ea typeface="Zen Kaku Gothic New Medium"/>
              <a:cs typeface="Zen Kaku Gothic New Medium"/>
              <a:sym typeface="Zen Kaku Gothic New Medium"/>
            </a:endParaRPr>
          </a:p>
          <a:p>
            <a:pPr indent="0" lvl="0" marL="0" rtl="0" algn="l">
              <a:lnSpc>
                <a:spcPct val="80000"/>
              </a:lnSpc>
              <a:spcBef>
                <a:spcPts val="0"/>
              </a:spcBef>
              <a:spcAft>
                <a:spcPts val="0"/>
              </a:spcAft>
              <a:buSzPts val="358"/>
              <a:buNone/>
            </a:pPr>
            <a:r>
              <a:t/>
            </a:r>
            <a:endParaRPr sz="2510">
              <a:latin typeface="Zen Kaku Gothic New Medium"/>
              <a:ea typeface="Zen Kaku Gothic New Medium"/>
              <a:cs typeface="Zen Kaku Gothic New Medium"/>
              <a:sym typeface="Zen Kaku Gothic New Medium"/>
            </a:endParaRPr>
          </a:p>
          <a:p>
            <a:pPr indent="0" lvl="0" marL="0" rtl="0" algn="l">
              <a:lnSpc>
                <a:spcPct val="80000"/>
              </a:lnSpc>
              <a:spcBef>
                <a:spcPts val="0"/>
              </a:spcBef>
              <a:spcAft>
                <a:spcPts val="0"/>
              </a:spcAft>
              <a:buSzPts val="358"/>
              <a:buNone/>
            </a:pPr>
            <a:r>
              <a:t/>
            </a:r>
            <a:endParaRPr sz="2510">
              <a:latin typeface="Zen Kaku Gothic New Medium"/>
              <a:ea typeface="Zen Kaku Gothic New Medium"/>
              <a:cs typeface="Zen Kaku Gothic New Medium"/>
              <a:sym typeface="Zen Kaku Gothic New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73" name="Shape 73"/>
        <p:cNvGrpSpPr/>
        <p:nvPr/>
      </p:nvGrpSpPr>
      <p:grpSpPr>
        <a:xfrm>
          <a:off x="0" y="0"/>
          <a:ext cx="0" cy="0"/>
          <a:chOff x="0" y="0"/>
          <a:chExt cx="0" cy="0"/>
        </a:xfrm>
      </p:grpSpPr>
      <p:sp>
        <p:nvSpPr>
          <p:cNvPr id="74" name="Google Shape;74;p16"/>
          <p:cNvSpPr txBox="1"/>
          <p:nvPr>
            <p:ph type="title"/>
          </p:nvPr>
        </p:nvSpPr>
        <p:spPr>
          <a:xfrm>
            <a:off x="311700" y="349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020">
                <a:latin typeface="Zen Kaku Gothic New Medium"/>
                <a:ea typeface="Zen Kaku Gothic New Medium"/>
                <a:cs typeface="Zen Kaku Gothic New Medium"/>
                <a:sym typeface="Zen Kaku Gothic New Medium"/>
              </a:rPr>
              <a:t>背景</a:t>
            </a:r>
            <a:endParaRPr sz="3020"/>
          </a:p>
        </p:txBody>
      </p:sp>
      <p:sp>
        <p:nvSpPr>
          <p:cNvPr id="75" name="Google Shape;75;p16"/>
          <p:cNvSpPr txBox="1"/>
          <p:nvPr>
            <p:ph idx="1" type="body"/>
          </p:nvPr>
        </p:nvSpPr>
        <p:spPr>
          <a:xfrm>
            <a:off x="480150" y="1150350"/>
            <a:ext cx="8197800" cy="40887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0"/>
              </a:spcAft>
              <a:buNone/>
            </a:pPr>
            <a:r>
              <a:t/>
            </a:r>
            <a:endParaRPr sz="1900">
              <a:solidFill>
                <a:schemeClr val="dk1"/>
              </a:solidFill>
              <a:latin typeface="Zen Kaku Gothic New"/>
              <a:ea typeface="Zen Kaku Gothic New"/>
              <a:cs typeface="Zen Kaku Gothic New"/>
              <a:sym typeface="Zen Kaku Gothic New"/>
            </a:endParaRPr>
          </a:p>
          <a:p>
            <a:pPr indent="0" lvl="0" marL="0" rtl="0" algn="ctr">
              <a:lnSpc>
                <a:spcPct val="115000"/>
              </a:lnSpc>
              <a:spcBef>
                <a:spcPts val="0"/>
              </a:spcBef>
              <a:spcAft>
                <a:spcPts val="0"/>
              </a:spcAft>
              <a:buNone/>
            </a:pPr>
            <a:r>
              <a:rPr lang="ja" sz="4800">
                <a:solidFill>
                  <a:schemeClr val="dk1"/>
                </a:solidFill>
                <a:latin typeface="Zen Kaku Gothic New"/>
                <a:ea typeface="Zen Kaku Gothic New"/>
                <a:cs typeface="Zen Kaku Gothic New"/>
                <a:sym typeface="Zen Kaku Gothic New"/>
              </a:rPr>
              <a:t>オフィスカジュアル</a:t>
            </a:r>
            <a:endParaRPr sz="4800">
              <a:solidFill>
                <a:schemeClr val="dk1"/>
              </a:solidFill>
              <a:latin typeface="Zen Kaku Gothic New"/>
              <a:ea typeface="Zen Kaku Gothic New"/>
              <a:cs typeface="Zen Kaku Gothic New"/>
              <a:sym typeface="Zen Kaku Gothic New"/>
            </a:endParaRPr>
          </a:p>
          <a:p>
            <a:pPr indent="0" lvl="0" marL="0" rtl="0" algn="ctr">
              <a:lnSpc>
                <a:spcPct val="115000"/>
              </a:lnSpc>
              <a:spcBef>
                <a:spcPts val="0"/>
              </a:spcBef>
              <a:spcAft>
                <a:spcPts val="0"/>
              </a:spcAft>
              <a:buNone/>
            </a:pPr>
            <a:r>
              <a:rPr lang="ja" sz="1900">
                <a:solidFill>
                  <a:schemeClr val="dk1"/>
                </a:solidFill>
                <a:latin typeface="Zen Kaku Gothic New Medium"/>
                <a:ea typeface="Zen Kaku Gothic New Medium"/>
                <a:cs typeface="Zen Kaku Gothic New Medium"/>
                <a:sym typeface="Zen Kaku Gothic New Medium"/>
              </a:rPr>
              <a:t>スーツなどのフォーマルなビジネスウェアよりも</a:t>
            </a:r>
            <a:endParaRPr sz="1900">
              <a:solidFill>
                <a:schemeClr val="dk1"/>
              </a:solidFill>
              <a:latin typeface="Zen Kaku Gothic New Medium"/>
              <a:ea typeface="Zen Kaku Gothic New Medium"/>
              <a:cs typeface="Zen Kaku Gothic New Medium"/>
              <a:sym typeface="Zen Kaku Gothic New Medium"/>
            </a:endParaRPr>
          </a:p>
          <a:p>
            <a:pPr indent="0" lvl="0" marL="0" rtl="0" algn="ctr">
              <a:lnSpc>
                <a:spcPct val="115000"/>
              </a:lnSpc>
              <a:spcBef>
                <a:spcPts val="0"/>
              </a:spcBef>
              <a:spcAft>
                <a:spcPts val="0"/>
              </a:spcAft>
              <a:buNone/>
            </a:pPr>
            <a:r>
              <a:rPr lang="ja" sz="1900" u="sng">
                <a:solidFill>
                  <a:schemeClr val="dk1"/>
                </a:solidFill>
                <a:latin typeface="Zen Kaku Gothic New Medium"/>
                <a:ea typeface="Zen Kaku Gothic New Medium"/>
                <a:cs typeface="Zen Kaku Gothic New Medium"/>
                <a:sym typeface="Zen Kaku Gothic New Medium"/>
              </a:rPr>
              <a:t>程よくカジュアル</a:t>
            </a:r>
            <a:r>
              <a:rPr lang="ja" sz="1900">
                <a:solidFill>
                  <a:schemeClr val="dk1"/>
                </a:solidFill>
                <a:latin typeface="Zen Kaku Gothic New Medium"/>
                <a:ea typeface="Zen Kaku Gothic New Medium"/>
                <a:cs typeface="Zen Kaku Gothic New Medium"/>
                <a:sym typeface="Zen Kaku Gothic New Medium"/>
              </a:rPr>
              <a:t>な服装のこと</a:t>
            </a:r>
            <a:endParaRPr sz="1900">
              <a:solidFill>
                <a:schemeClr val="dk1"/>
              </a:solidFill>
              <a:latin typeface="Zen Kaku Gothic New Medium"/>
              <a:ea typeface="Zen Kaku Gothic New Medium"/>
              <a:cs typeface="Zen Kaku Gothic New Medium"/>
              <a:sym typeface="Zen Kaku Gothic New Medium"/>
            </a:endParaRPr>
          </a:p>
          <a:p>
            <a:pPr indent="0" lvl="0" marL="0" rtl="0" algn="ctr">
              <a:lnSpc>
                <a:spcPct val="115000"/>
              </a:lnSpc>
              <a:spcBef>
                <a:spcPts val="0"/>
              </a:spcBef>
              <a:spcAft>
                <a:spcPts val="0"/>
              </a:spcAft>
              <a:buNone/>
            </a:pPr>
            <a:r>
              <a:t/>
            </a:r>
            <a:endParaRPr sz="1900">
              <a:solidFill>
                <a:schemeClr val="dk1"/>
              </a:solidFill>
              <a:latin typeface="Zen Kaku Gothic New Medium"/>
              <a:ea typeface="Zen Kaku Gothic New Medium"/>
              <a:cs typeface="Zen Kaku Gothic New Medium"/>
              <a:sym typeface="Zen Kaku Gothic New Medium"/>
            </a:endParaRPr>
          </a:p>
          <a:p>
            <a:pPr indent="0" lvl="0" marL="0" rtl="0" algn="ctr">
              <a:lnSpc>
                <a:spcPct val="115000"/>
              </a:lnSpc>
              <a:spcBef>
                <a:spcPts val="0"/>
              </a:spcBef>
              <a:spcAft>
                <a:spcPts val="0"/>
              </a:spcAft>
              <a:buNone/>
            </a:pPr>
            <a:r>
              <a:t/>
            </a:r>
            <a:endParaRPr sz="1900">
              <a:solidFill>
                <a:schemeClr val="dk1"/>
              </a:solidFill>
              <a:latin typeface="Zen Kaku Gothic New Medium"/>
              <a:ea typeface="Zen Kaku Gothic New Medium"/>
              <a:cs typeface="Zen Kaku Gothic New Medium"/>
              <a:sym typeface="Zen Kaku Gothic New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79" name="Shape 79"/>
        <p:cNvGrpSpPr/>
        <p:nvPr/>
      </p:nvGrpSpPr>
      <p:grpSpPr>
        <a:xfrm>
          <a:off x="0" y="0"/>
          <a:ext cx="0" cy="0"/>
          <a:chOff x="0" y="0"/>
          <a:chExt cx="0" cy="0"/>
        </a:xfrm>
      </p:grpSpPr>
      <p:sp>
        <p:nvSpPr>
          <p:cNvPr id="80" name="Google Shape;80;p17"/>
          <p:cNvSpPr txBox="1"/>
          <p:nvPr>
            <p:ph type="title"/>
          </p:nvPr>
        </p:nvSpPr>
        <p:spPr>
          <a:xfrm>
            <a:off x="311700" y="349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020">
                <a:latin typeface="Zen Kaku Gothic New Medium"/>
                <a:ea typeface="Zen Kaku Gothic New Medium"/>
                <a:cs typeface="Zen Kaku Gothic New Medium"/>
                <a:sym typeface="Zen Kaku Gothic New Medium"/>
              </a:rPr>
              <a:t>背景</a:t>
            </a:r>
            <a:endParaRPr sz="3020"/>
          </a:p>
        </p:txBody>
      </p:sp>
      <p:sp>
        <p:nvSpPr>
          <p:cNvPr id="81" name="Google Shape;81;p17"/>
          <p:cNvSpPr txBox="1"/>
          <p:nvPr>
            <p:ph idx="1" type="body"/>
          </p:nvPr>
        </p:nvSpPr>
        <p:spPr>
          <a:xfrm>
            <a:off x="480150" y="1150350"/>
            <a:ext cx="8197800" cy="40887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0"/>
              </a:spcAft>
              <a:buNone/>
            </a:pPr>
            <a:r>
              <a:t/>
            </a:r>
            <a:endParaRPr sz="1900">
              <a:solidFill>
                <a:schemeClr val="dk1"/>
              </a:solidFill>
              <a:latin typeface="Zen Kaku Gothic New"/>
              <a:ea typeface="Zen Kaku Gothic New"/>
              <a:cs typeface="Zen Kaku Gothic New"/>
              <a:sym typeface="Zen Kaku Gothic New"/>
            </a:endParaRPr>
          </a:p>
          <a:p>
            <a:pPr indent="0" lvl="0" marL="0" rtl="0" algn="ctr">
              <a:lnSpc>
                <a:spcPct val="115000"/>
              </a:lnSpc>
              <a:spcBef>
                <a:spcPts val="0"/>
              </a:spcBef>
              <a:spcAft>
                <a:spcPts val="0"/>
              </a:spcAft>
              <a:buNone/>
            </a:pPr>
            <a:r>
              <a:rPr lang="ja" sz="4800">
                <a:solidFill>
                  <a:schemeClr val="dk1"/>
                </a:solidFill>
                <a:latin typeface="Zen Kaku Gothic New"/>
                <a:ea typeface="Zen Kaku Gothic New"/>
                <a:cs typeface="Zen Kaku Gothic New"/>
                <a:sym typeface="Zen Kaku Gothic New"/>
              </a:rPr>
              <a:t>オフィスカジュアル</a:t>
            </a:r>
            <a:endParaRPr sz="4800">
              <a:solidFill>
                <a:schemeClr val="dk1"/>
              </a:solidFill>
              <a:latin typeface="Zen Kaku Gothic New"/>
              <a:ea typeface="Zen Kaku Gothic New"/>
              <a:cs typeface="Zen Kaku Gothic New"/>
              <a:sym typeface="Zen Kaku Gothic New"/>
            </a:endParaRPr>
          </a:p>
          <a:p>
            <a:pPr indent="0" lvl="0" marL="0" rtl="0" algn="ctr">
              <a:lnSpc>
                <a:spcPct val="115000"/>
              </a:lnSpc>
              <a:spcBef>
                <a:spcPts val="0"/>
              </a:spcBef>
              <a:spcAft>
                <a:spcPts val="0"/>
              </a:spcAft>
              <a:buNone/>
            </a:pPr>
            <a:r>
              <a:rPr lang="ja" sz="1900">
                <a:solidFill>
                  <a:schemeClr val="dk1"/>
                </a:solidFill>
                <a:latin typeface="Zen Kaku Gothic New Medium"/>
                <a:ea typeface="Zen Kaku Gothic New Medium"/>
                <a:cs typeface="Zen Kaku Gothic New Medium"/>
                <a:sym typeface="Zen Kaku Gothic New Medium"/>
              </a:rPr>
              <a:t>スーツなどのフォーマルなビジネスウェアよりも</a:t>
            </a:r>
            <a:endParaRPr sz="1900">
              <a:solidFill>
                <a:schemeClr val="dk1"/>
              </a:solidFill>
              <a:latin typeface="Zen Kaku Gothic New Medium"/>
              <a:ea typeface="Zen Kaku Gothic New Medium"/>
              <a:cs typeface="Zen Kaku Gothic New Medium"/>
              <a:sym typeface="Zen Kaku Gothic New Medium"/>
            </a:endParaRPr>
          </a:p>
          <a:p>
            <a:pPr indent="0" lvl="0" marL="0" rtl="0" algn="ctr">
              <a:lnSpc>
                <a:spcPct val="115000"/>
              </a:lnSpc>
              <a:spcBef>
                <a:spcPts val="0"/>
              </a:spcBef>
              <a:spcAft>
                <a:spcPts val="0"/>
              </a:spcAft>
              <a:buNone/>
            </a:pPr>
            <a:r>
              <a:rPr lang="ja" sz="1900" u="sng">
                <a:solidFill>
                  <a:schemeClr val="dk1"/>
                </a:solidFill>
                <a:latin typeface="Zen Kaku Gothic New Medium"/>
                <a:ea typeface="Zen Kaku Gothic New Medium"/>
                <a:cs typeface="Zen Kaku Gothic New Medium"/>
                <a:sym typeface="Zen Kaku Gothic New Medium"/>
              </a:rPr>
              <a:t>程よくカジュアル</a:t>
            </a:r>
            <a:r>
              <a:rPr lang="ja" sz="1900">
                <a:solidFill>
                  <a:schemeClr val="dk1"/>
                </a:solidFill>
                <a:latin typeface="Zen Kaku Gothic New Medium"/>
                <a:ea typeface="Zen Kaku Gothic New Medium"/>
                <a:cs typeface="Zen Kaku Gothic New Medium"/>
                <a:sym typeface="Zen Kaku Gothic New Medium"/>
              </a:rPr>
              <a:t>な服装のこと</a:t>
            </a:r>
            <a:endParaRPr sz="1900">
              <a:solidFill>
                <a:schemeClr val="dk1"/>
              </a:solidFill>
              <a:latin typeface="Zen Kaku Gothic New Medium"/>
              <a:ea typeface="Zen Kaku Gothic New Medium"/>
              <a:cs typeface="Zen Kaku Gothic New Medium"/>
              <a:sym typeface="Zen Kaku Gothic New Medium"/>
            </a:endParaRPr>
          </a:p>
          <a:p>
            <a:pPr indent="0" lvl="0" marL="0" rtl="0" algn="ctr">
              <a:lnSpc>
                <a:spcPct val="115000"/>
              </a:lnSpc>
              <a:spcBef>
                <a:spcPts val="0"/>
              </a:spcBef>
              <a:spcAft>
                <a:spcPts val="0"/>
              </a:spcAft>
              <a:buNone/>
            </a:pPr>
            <a:r>
              <a:t/>
            </a:r>
            <a:endParaRPr sz="1900">
              <a:solidFill>
                <a:schemeClr val="dk1"/>
              </a:solidFill>
              <a:latin typeface="Zen Kaku Gothic New Medium"/>
              <a:ea typeface="Zen Kaku Gothic New Medium"/>
              <a:cs typeface="Zen Kaku Gothic New Medium"/>
              <a:sym typeface="Zen Kaku Gothic New Medium"/>
            </a:endParaRPr>
          </a:p>
          <a:p>
            <a:pPr indent="0" lvl="0" marL="0" rtl="0" algn="ctr">
              <a:lnSpc>
                <a:spcPct val="115000"/>
              </a:lnSpc>
              <a:spcBef>
                <a:spcPts val="0"/>
              </a:spcBef>
              <a:spcAft>
                <a:spcPts val="0"/>
              </a:spcAft>
              <a:buNone/>
            </a:pPr>
            <a:r>
              <a:rPr lang="ja" sz="1900" u="sng">
                <a:solidFill>
                  <a:schemeClr val="dk1"/>
                </a:solidFill>
                <a:latin typeface="Zen Kaku Gothic New Medium"/>
                <a:ea typeface="Zen Kaku Gothic New Medium"/>
                <a:cs typeface="Zen Kaku Gothic New Medium"/>
                <a:sym typeface="Zen Kaku Gothic New Medium"/>
              </a:rPr>
              <a:t>程よくカジュアル</a:t>
            </a:r>
            <a:r>
              <a:rPr lang="ja" sz="1900">
                <a:solidFill>
                  <a:schemeClr val="dk1"/>
                </a:solidFill>
                <a:latin typeface="Zen Kaku Gothic New Medium"/>
                <a:ea typeface="Zen Kaku Gothic New Medium"/>
                <a:cs typeface="Zen Kaku Gothic New Medium"/>
                <a:sym typeface="Zen Kaku Gothic New Medium"/>
              </a:rPr>
              <a:t>とは...? 会社の環境や文化によって違うのでは..？</a:t>
            </a:r>
            <a:endParaRPr sz="1900">
              <a:solidFill>
                <a:schemeClr val="dk1"/>
              </a:solidFill>
              <a:latin typeface="Zen Kaku Gothic New Medium"/>
              <a:ea typeface="Zen Kaku Gothic New Medium"/>
              <a:cs typeface="Zen Kaku Gothic New Medium"/>
              <a:sym typeface="Zen Kaku Gothic New Medium"/>
            </a:endParaRPr>
          </a:p>
          <a:p>
            <a:pPr indent="0" lvl="0" marL="0" rtl="0" algn="l">
              <a:lnSpc>
                <a:spcPct val="115000"/>
              </a:lnSpc>
              <a:spcBef>
                <a:spcPts val="0"/>
              </a:spcBef>
              <a:spcAft>
                <a:spcPts val="0"/>
              </a:spcAft>
              <a:buNone/>
            </a:pPr>
            <a:r>
              <a:t/>
            </a:r>
            <a:endParaRPr sz="1900">
              <a:solidFill>
                <a:schemeClr val="dk1"/>
              </a:solidFill>
              <a:latin typeface="Zen Kaku Gothic New Medium"/>
              <a:ea typeface="Zen Kaku Gothic New Medium"/>
              <a:cs typeface="Zen Kaku Gothic New Medium"/>
              <a:sym typeface="Zen Kaku Gothic New Medium"/>
            </a:endParaRPr>
          </a:p>
          <a:p>
            <a:pPr indent="0" lvl="0" marL="0" rtl="0" algn="ctr">
              <a:lnSpc>
                <a:spcPct val="115000"/>
              </a:lnSpc>
              <a:spcBef>
                <a:spcPts val="0"/>
              </a:spcBef>
              <a:spcAft>
                <a:spcPts val="0"/>
              </a:spcAft>
              <a:buNone/>
            </a:pPr>
            <a:r>
              <a:t/>
            </a:r>
            <a:endParaRPr sz="1300">
              <a:solidFill>
                <a:schemeClr val="dk1"/>
              </a:solidFill>
              <a:latin typeface="Zen Kaku Gothic New Medium"/>
              <a:ea typeface="Zen Kaku Gothic New Medium"/>
              <a:cs typeface="Zen Kaku Gothic New Medium"/>
              <a:sym typeface="Zen Kaku Gothic New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85" name="Shape 85"/>
        <p:cNvGrpSpPr/>
        <p:nvPr/>
      </p:nvGrpSpPr>
      <p:grpSpPr>
        <a:xfrm>
          <a:off x="0" y="0"/>
          <a:ext cx="0" cy="0"/>
          <a:chOff x="0" y="0"/>
          <a:chExt cx="0" cy="0"/>
        </a:xfrm>
      </p:grpSpPr>
      <p:sp>
        <p:nvSpPr>
          <p:cNvPr id="86" name="Google Shape;86;p18"/>
          <p:cNvSpPr txBox="1"/>
          <p:nvPr>
            <p:ph type="title"/>
          </p:nvPr>
        </p:nvSpPr>
        <p:spPr>
          <a:xfrm>
            <a:off x="311700" y="349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020">
                <a:latin typeface="Zen Kaku Gothic New Medium"/>
                <a:ea typeface="Zen Kaku Gothic New Medium"/>
                <a:cs typeface="Zen Kaku Gothic New Medium"/>
                <a:sym typeface="Zen Kaku Gothic New Medium"/>
              </a:rPr>
              <a:t>背景</a:t>
            </a:r>
            <a:endParaRPr sz="3020"/>
          </a:p>
        </p:txBody>
      </p:sp>
      <p:sp>
        <p:nvSpPr>
          <p:cNvPr id="87" name="Google Shape;87;p18"/>
          <p:cNvSpPr txBox="1"/>
          <p:nvPr>
            <p:ph idx="1" type="body"/>
          </p:nvPr>
        </p:nvSpPr>
        <p:spPr>
          <a:xfrm>
            <a:off x="480150" y="1150350"/>
            <a:ext cx="8197800" cy="40887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0"/>
              </a:spcAft>
              <a:buNone/>
            </a:pPr>
            <a:r>
              <a:t/>
            </a:r>
            <a:endParaRPr sz="1900">
              <a:solidFill>
                <a:schemeClr val="dk1"/>
              </a:solidFill>
              <a:latin typeface="Zen Kaku Gothic New"/>
              <a:ea typeface="Zen Kaku Gothic New"/>
              <a:cs typeface="Zen Kaku Gothic New"/>
              <a:sym typeface="Zen Kaku Gothic New"/>
            </a:endParaRPr>
          </a:p>
          <a:p>
            <a:pPr indent="0" lvl="0" marL="0" rtl="0" algn="ctr">
              <a:lnSpc>
                <a:spcPct val="115000"/>
              </a:lnSpc>
              <a:spcBef>
                <a:spcPts val="0"/>
              </a:spcBef>
              <a:spcAft>
                <a:spcPts val="0"/>
              </a:spcAft>
              <a:buNone/>
            </a:pPr>
            <a:r>
              <a:rPr lang="ja" sz="4800">
                <a:solidFill>
                  <a:schemeClr val="dk1"/>
                </a:solidFill>
                <a:latin typeface="Zen Kaku Gothic New"/>
                <a:ea typeface="Zen Kaku Gothic New"/>
                <a:cs typeface="Zen Kaku Gothic New"/>
                <a:sym typeface="Zen Kaku Gothic New"/>
              </a:rPr>
              <a:t>オフィスカジュアル</a:t>
            </a:r>
            <a:endParaRPr sz="4800">
              <a:solidFill>
                <a:schemeClr val="dk1"/>
              </a:solidFill>
              <a:latin typeface="Zen Kaku Gothic New"/>
              <a:ea typeface="Zen Kaku Gothic New"/>
              <a:cs typeface="Zen Kaku Gothic New"/>
              <a:sym typeface="Zen Kaku Gothic New"/>
            </a:endParaRPr>
          </a:p>
          <a:p>
            <a:pPr indent="0" lvl="0" marL="0" rtl="0" algn="ctr">
              <a:lnSpc>
                <a:spcPct val="115000"/>
              </a:lnSpc>
              <a:spcBef>
                <a:spcPts val="0"/>
              </a:spcBef>
              <a:spcAft>
                <a:spcPts val="0"/>
              </a:spcAft>
              <a:buNone/>
            </a:pPr>
            <a:r>
              <a:rPr lang="ja" sz="1900">
                <a:solidFill>
                  <a:schemeClr val="dk1"/>
                </a:solidFill>
                <a:latin typeface="Zen Kaku Gothic New Medium"/>
                <a:ea typeface="Zen Kaku Gothic New Medium"/>
                <a:cs typeface="Zen Kaku Gothic New Medium"/>
                <a:sym typeface="Zen Kaku Gothic New Medium"/>
              </a:rPr>
              <a:t>スーツなどのフォーマルなビジネスウェアよりも</a:t>
            </a:r>
            <a:endParaRPr sz="1900">
              <a:solidFill>
                <a:schemeClr val="dk1"/>
              </a:solidFill>
              <a:latin typeface="Zen Kaku Gothic New Medium"/>
              <a:ea typeface="Zen Kaku Gothic New Medium"/>
              <a:cs typeface="Zen Kaku Gothic New Medium"/>
              <a:sym typeface="Zen Kaku Gothic New Medium"/>
            </a:endParaRPr>
          </a:p>
          <a:p>
            <a:pPr indent="0" lvl="0" marL="0" rtl="0" algn="ctr">
              <a:lnSpc>
                <a:spcPct val="115000"/>
              </a:lnSpc>
              <a:spcBef>
                <a:spcPts val="0"/>
              </a:spcBef>
              <a:spcAft>
                <a:spcPts val="0"/>
              </a:spcAft>
              <a:buNone/>
            </a:pPr>
            <a:r>
              <a:rPr lang="ja" sz="1900" u="sng">
                <a:solidFill>
                  <a:schemeClr val="dk1"/>
                </a:solidFill>
                <a:latin typeface="Zen Kaku Gothic New Medium"/>
                <a:ea typeface="Zen Kaku Gothic New Medium"/>
                <a:cs typeface="Zen Kaku Gothic New Medium"/>
                <a:sym typeface="Zen Kaku Gothic New Medium"/>
              </a:rPr>
              <a:t>程よくカジュアル</a:t>
            </a:r>
            <a:r>
              <a:rPr lang="ja" sz="1900">
                <a:solidFill>
                  <a:schemeClr val="dk1"/>
                </a:solidFill>
                <a:latin typeface="Zen Kaku Gothic New Medium"/>
                <a:ea typeface="Zen Kaku Gothic New Medium"/>
                <a:cs typeface="Zen Kaku Gothic New Medium"/>
                <a:sym typeface="Zen Kaku Gothic New Medium"/>
              </a:rPr>
              <a:t>な服装のこと</a:t>
            </a:r>
            <a:endParaRPr sz="1900">
              <a:solidFill>
                <a:schemeClr val="dk1"/>
              </a:solidFill>
              <a:latin typeface="Zen Kaku Gothic New Medium"/>
              <a:ea typeface="Zen Kaku Gothic New Medium"/>
              <a:cs typeface="Zen Kaku Gothic New Medium"/>
              <a:sym typeface="Zen Kaku Gothic New Medium"/>
            </a:endParaRPr>
          </a:p>
          <a:p>
            <a:pPr indent="0" lvl="0" marL="0" rtl="0" algn="ctr">
              <a:lnSpc>
                <a:spcPct val="115000"/>
              </a:lnSpc>
              <a:spcBef>
                <a:spcPts val="0"/>
              </a:spcBef>
              <a:spcAft>
                <a:spcPts val="0"/>
              </a:spcAft>
              <a:buNone/>
            </a:pPr>
            <a:r>
              <a:t/>
            </a:r>
            <a:endParaRPr sz="1900">
              <a:solidFill>
                <a:schemeClr val="dk1"/>
              </a:solidFill>
              <a:latin typeface="Zen Kaku Gothic New Medium"/>
              <a:ea typeface="Zen Kaku Gothic New Medium"/>
              <a:cs typeface="Zen Kaku Gothic New Medium"/>
              <a:sym typeface="Zen Kaku Gothic New Medium"/>
            </a:endParaRPr>
          </a:p>
          <a:p>
            <a:pPr indent="0" lvl="0" marL="0" rtl="0" algn="ctr">
              <a:lnSpc>
                <a:spcPct val="115000"/>
              </a:lnSpc>
              <a:spcBef>
                <a:spcPts val="0"/>
              </a:spcBef>
              <a:spcAft>
                <a:spcPts val="0"/>
              </a:spcAft>
              <a:buNone/>
            </a:pPr>
            <a:r>
              <a:rPr lang="ja" sz="1900" u="sng">
                <a:solidFill>
                  <a:schemeClr val="dk1"/>
                </a:solidFill>
                <a:latin typeface="Zen Kaku Gothic New Medium"/>
                <a:ea typeface="Zen Kaku Gothic New Medium"/>
                <a:cs typeface="Zen Kaku Gothic New Medium"/>
                <a:sym typeface="Zen Kaku Gothic New Medium"/>
              </a:rPr>
              <a:t>程よくカジュアル</a:t>
            </a:r>
            <a:r>
              <a:rPr lang="ja" sz="1900">
                <a:solidFill>
                  <a:schemeClr val="dk1"/>
                </a:solidFill>
                <a:latin typeface="Zen Kaku Gothic New Medium"/>
                <a:ea typeface="Zen Kaku Gothic New Medium"/>
                <a:cs typeface="Zen Kaku Gothic New Medium"/>
                <a:sym typeface="Zen Kaku Gothic New Medium"/>
              </a:rPr>
              <a:t>とは...? </a:t>
            </a:r>
            <a:r>
              <a:rPr lang="ja" sz="1900">
                <a:solidFill>
                  <a:schemeClr val="dk1"/>
                </a:solidFill>
                <a:latin typeface="Zen Kaku Gothic New Medium"/>
                <a:ea typeface="Zen Kaku Gothic New Medium"/>
                <a:cs typeface="Zen Kaku Gothic New Medium"/>
                <a:sym typeface="Zen Kaku Gothic New Medium"/>
              </a:rPr>
              <a:t>会社の環境や文化</a:t>
            </a:r>
            <a:r>
              <a:rPr lang="ja" sz="1900">
                <a:solidFill>
                  <a:schemeClr val="dk1"/>
                </a:solidFill>
                <a:latin typeface="Zen Kaku Gothic New Medium"/>
                <a:ea typeface="Zen Kaku Gothic New Medium"/>
                <a:cs typeface="Zen Kaku Gothic New Medium"/>
                <a:sym typeface="Zen Kaku Gothic New Medium"/>
              </a:rPr>
              <a:t>によって違うのでは..？</a:t>
            </a:r>
            <a:endParaRPr sz="1900">
              <a:solidFill>
                <a:schemeClr val="dk1"/>
              </a:solidFill>
              <a:latin typeface="Zen Kaku Gothic New Medium"/>
              <a:ea typeface="Zen Kaku Gothic New Medium"/>
              <a:cs typeface="Zen Kaku Gothic New Medium"/>
              <a:sym typeface="Zen Kaku Gothic New Medium"/>
            </a:endParaRPr>
          </a:p>
          <a:p>
            <a:pPr indent="0" lvl="0" marL="0" rtl="0" algn="l">
              <a:lnSpc>
                <a:spcPct val="115000"/>
              </a:lnSpc>
              <a:spcBef>
                <a:spcPts val="0"/>
              </a:spcBef>
              <a:spcAft>
                <a:spcPts val="0"/>
              </a:spcAft>
              <a:buNone/>
            </a:pPr>
            <a:r>
              <a:t/>
            </a:r>
            <a:endParaRPr sz="1900">
              <a:solidFill>
                <a:schemeClr val="dk1"/>
              </a:solidFill>
              <a:latin typeface="Zen Kaku Gothic New Medium"/>
              <a:ea typeface="Zen Kaku Gothic New Medium"/>
              <a:cs typeface="Zen Kaku Gothic New Medium"/>
              <a:sym typeface="Zen Kaku Gothic New Medium"/>
            </a:endParaRPr>
          </a:p>
          <a:p>
            <a:pPr indent="0" lvl="0" marL="0" rtl="0" algn="ctr">
              <a:lnSpc>
                <a:spcPct val="115000"/>
              </a:lnSpc>
              <a:spcBef>
                <a:spcPts val="0"/>
              </a:spcBef>
              <a:spcAft>
                <a:spcPts val="0"/>
              </a:spcAft>
              <a:buNone/>
            </a:pPr>
            <a:r>
              <a:rPr lang="ja" sz="3000">
                <a:solidFill>
                  <a:schemeClr val="dk1"/>
                </a:solidFill>
                <a:latin typeface="Zen Kaku Gothic New Medium"/>
                <a:ea typeface="Zen Kaku Gothic New Medium"/>
                <a:cs typeface="Zen Kaku Gothic New Medium"/>
                <a:sym typeface="Zen Kaku Gothic New Medium"/>
              </a:rPr>
              <a:t>→</a:t>
            </a:r>
            <a:r>
              <a:rPr lang="ja" sz="2400">
                <a:solidFill>
                  <a:srgbClr val="FF0000"/>
                </a:solidFill>
                <a:latin typeface="Zen Kaku Gothic New Medium"/>
                <a:ea typeface="Zen Kaku Gothic New Medium"/>
                <a:cs typeface="Zen Kaku Gothic New Medium"/>
                <a:sym typeface="Zen Kaku Gothic New Medium"/>
              </a:rPr>
              <a:t>自分の環境に合うオフィスカジュアルコーデが欲しい！</a:t>
            </a:r>
            <a:endParaRPr sz="1300">
              <a:solidFill>
                <a:srgbClr val="FF0000"/>
              </a:solidFill>
              <a:latin typeface="Zen Kaku Gothic New Medium"/>
              <a:ea typeface="Zen Kaku Gothic New Medium"/>
              <a:cs typeface="Zen Kaku Gothic New Medium"/>
              <a:sym typeface="Zen Kaku Gothic New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91" name="Shape 91"/>
        <p:cNvGrpSpPr/>
        <p:nvPr/>
      </p:nvGrpSpPr>
      <p:grpSpPr>
        <a:xfrm>
          <a:off x="0" y="0"/>
          <a:ext cx="0" cy="0"/>
          <a:chOff x="0" y="0"/>
          <a:chExt cx="0" cy="0"/>
        </a:xfrm>
      </p:grpSpPr>
      <p:sp>
        <p:nvSpPr>
          <p:cNvPr id="92" name="Google Shape;92;p19"/>
          <p:cNvSpPr txBox="1"/>
          <p:nvPr>
            <p:ph type="ctrTitle"/>
          </p:nvPr>
        </p:nvSpPr>
        <p:spPr>
          <a:xfrm>
            <a:off x="242675" y="457650"/>
            <a:ext cx="8520600" cy="4228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ja" sz="4800">
                <a:latin typeface="Zen Kaku Gothic New Medium"/>
                <a:ea typeface="Zen Kaku Gothic New Medium"/>
                <a:cs typeface="Zen Kaku Gothic New Medium"/>
                <a:sym typeface="Zen Kaku Gothic New Medium"/>
              </a:rPr>
              <a:t>目次</a:t>
            </a:r>
            <a:endParaRPr sz="4800">
              <a:latin typeface="Zen Kaku Gothic New Medium"/>
              <a:ea typeface="Zen Kaku Gothic New Medium"/>
              <a:cs typeface="Zen Kaku Gothic New Medium"/>
              <a:sym typeface="Zen Kaku Gothic New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96" name="Shape 96"/>
        <p:cNvGrpSpPr/>
        <p:nvPr/>
      </p:nvGrpSpPr>
      <p:grpSpPr>
        <a:xfrm>
          <a:off x="0" y="0"/>
          <a:ext cx="0" cy="0"/>
          <a:chOff x="0" y="0"/>
          <a:chExt cx="0" cy="0"/>
        </a:xfrm>
      </p:grpSpPr>
      <p:sp>
        <p:nvSpPr>
          <p:cNvPr id="97" name="Google Shape;97;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latin typeface="Zen Kaku Gothic New Medium"/>
                <a:ea typeface="Zen Kaku Gothic New Medium"/>
                <a:cs typeface="Zen Kaku Gothic New Medium"/>
                <a:sym typeface="Zen Kaku Gothic New Medium"/>
              </a:rPr>
              <a:t>目次</a:t>
            </a:r>
            <a:endParaRPr>
              <a:latin typeface="Zen Kaku Gothic New Medium"/>
              <a:ea typeface="Zen Kaku Gothic New Medium"/>
              <a:cs typeface="Zen Kaku Gothic New Medium"/>
              <a:sym typeface="Zen Kaku Gothic New Medium"/>
            </a:endParaRPr>
          </a:p>
        </p:txBody>
      </p:sp>
      <p:sp>
        <p:nvSpPr>
          <p:cNvPr id="98" name="Google Shape;98;p20"/>
          <p:cNvSpPr txBox="1"/>
          <p:nvPr>
            <p:ph idx="1" type="body"/>
          </p:nvPr>
        </p:nvSpPr>
        <p:spPr>
          <a:xfrm>
            <a:off x="623400" y="1237300"/>
            <a:ext cx="8520600" cy="34164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Clr>
                <a:schemeClr val="dk1"/>
              </a:buClr>
              <a:buSzPts val="1100"/>
              <a:buFont typeface="Arial"/>
              <a:buNone/>
            </a:pPr>
            <a:r>
              <a:rPr lang="ja" sz="1900">
                <a:solidFill>
                  <a:schemeClr val="dk1"/>
                </a:solidFill>
                <a:latin typeface="Zen Kaku Gothic New Medium"/>
                <a:ea typeface="Zen Kaku Gothic New Medium"/>
                <a:cs typeface="Zen Kaku Gothic New Medium"/>
                <a:sym typeface="Zen Kaku Gothic New Medium"/>
              </a:rPr>
              <a:t>1.サービスの概要</a:t>
            </a:r>
            <a:endParaRPr sz="1900">
              <a:solidFill>
                <a:schemeClr val="dk1"/>
              </a:solidFill>
              <a:latin typeface="Zen Kaku Gothic New Medium"/>
              <a:ea typeface="Zen Kaku Gothic New Medium"/>
              <a:cs typeface="Zen Kaku Gothic New Medium"/>
              <a:sym typeface="Zen Kaku Gothic New Medium"/>
            </a:endParaRPr>
          </a:p>
          <a:p>
            <a:pPr indent="0" lvl="0" marL="0" rtl="0" algn="l">
              <a:lnSpc>
                <a:spcPct val="100000"/>
              </a:lnSpc>
              <a:spcBef>
                <a:spcPts val="0"/>
              </a:spcBef>
              <a:spcAft>
                <a:spcPts val="0"/>
              </a:spcAft>
              <a:buClr>
                <a:schemeClr val="dk1"/>
              </a:buClr>
              <a:buSzPts val="1100"/>
              <a:buFont typeface="Arial"/>
              <a:buNone/>
            </a:pPr>
            <a:r>
              <a:t/>
            </a:r>
            <a:endParaRPr sz="1900">
              <a:solidFill>
                <a:schemeClr val="dk1"/>
              </a:solidFill>
              <a:latin typeface="Zen Kaku Gothic New Medium"/>
              <a:ea typeface="Zen Kaku Gothic New Medium"/>
              <a:cs typeface="Zen Kaku Gothic New Medium"/>
              <a:sym typeface="Zen Kaku Gothic New Medium"/>
            </a:endParaRPr>
          </a:p>
          <a:p>
            <a:pPr indent="0" lvl="0" marL="0" rtl="0" algn="l">
              <a:lnSpc>
                <a:spcPct val="100000"/>
              </a:lnSpc>
              <a:spcBef>
                <a:spcPts val="0"/>
              </a:spcBef>
              <a:spcAft>
                <a:spcPts val="0"/>
              </a:spcAft>
              <a:buNone/>
            </a:pPr>
            <a:r>
              <a:rPr lang="ja" sz="1900">
                <a:solidFill>
                  <a:schemeClr val="dk1"/>
                </a:solidFill>
                <a:latin typeface="Zen Kaku Gothic New Medium"/>
                <a:ea typeface="Zen Kaku Gothic New Medium"/>
                <a:cs typeface="Zen Kaku Gothic New Medium"/>
                <a:sym typeface="Zen Kaku Gothic New Medium"/>
              </a:rPr>
              <a:t>2.実演</a:t>
            </a:r>
            <a:endParaRPr sz="1900">
              <a:solidFill>
                <a:schemeClr val="dk1"/>
              </a:solidFill>
              <a:latin typeface="Zen Kaku Gothic New Medium"/>
              <a:ea typeface="Zen Kaku Gothic New Medium"/>
              <a:cs typeface="Zen Kaku Gothic New Medium"/>
              <a:sym typeface="Zen Kaku Gothic New Medium"/>
            </a:endParaRPr>
          </a:p>
          <a:p>
            <a:pPr indent="0" lvl="0" marL="0" rtl="0" algn="l">
              <a:lnSpc>
                <a:spcPct val="100000"/>
              </a:lnSpc>
              <a:spcBef>
                <a:spcPts val="0"/>
              </a:spcBef>
              <a:spcAft>
                <a:spcPts val="0"/>
              </a:spcAft>
              <a:buNone/>
            </a:pPr>
            <a:r>
              <a:t/>
            </a:r>
            <a:endParaRPr sz="1900">
              <a:solidFill>
                <a:schemeClr val="dk1"/>
              </a:solidFill>
              <a:latin typeface="Zen Kaku Gothic New Medium"/>
              <a:ea typeface="Zen Kaku Gothic New Medium"/>
              <a:cs typeface="Zen Kaku Gothic New Medium"/>
              <a:sym typeface="Zen Kaku Gothic New Medium"/>
            </a:endParaRPr>
          </a:p>
          <a:p>
            <a:pPr indent="0" lvl="0" marL="0" rtl="0" algn="l">
              <a:lnSpc>
                <a:spcPct val="100000"/>
              </a:lnSpc>
              <a:spcBef>
                <a:spcPts val="0"/>
              </a:spcBef>
              <a:spcAft>
                <a:spcPts val="0"/>
              </a:spcAft>
              <a:buNone/>
            </a:pPr>
            <a:r>
              <a:rPr lang="ja" sz="1900">
                <a:solidFill>
                  <a:schemeClr val="dk1"/>
                </a:solidFill>
                <a:latin typeface="Zen Kaku Gothic New Medium"/>
                <a:ea typeface="Zen Kaku Gothic New Medium"/>
                <a:cs typeface="Zen Kaku Gothic New Medium"/>
                <a:sym typeface="Zen Kaku Gothic New Medium"/>
              </a:rPr>
              <a:t>3.使用技術</a:t>
            </a:r>
            <a:endParaRPr sz="1900">
              <a:solidFill>
                <a:schemeClr val="dk1"/>
              </a:solidFill>
              <a:latin typeface="Zen Kaku Gothic New Medium"/>
              <a:ea typeface="Zen Kaku Gothic New Medium"/>
              <a:cs typeface="Zen Kaku Gothic New Medium"/>
              <a:sym typeface="Zen Kaku Gothic New Medium"/>
            </a:endParaRPr>
          </a:p>
          <a:p>
            <a:pPr indent="0" lvl="0" marL="0" rtl="0" algn="l">
              <a:lnSpc>
                <a:spcPct val="100000"/>
              </a:lnSpc>
              <a:spcBef>
                <a:spcPts val="0"/>
              </a:spcBef>
              <a:spcAft>
                <a:spcPts val="0"/>
              </a:spcAft>
              <a:buNone/>
            </a:pPr>
            <a:r>
              <a:t/>
            </a:r>
            <a:endParaRPr sz="1900">
              <a:solidFill>
                <a:schemeClr val="dk1"/>
              </a:solidFill>
              <a:latin typeface="Zen Kaku Gothic New Medium"/>
              <a:ea typeface="Zen Kaku Gothic New Medium"/>
              <a:cs typeface="Zen Kaku Gothic New Medium"/>
              <a:sym typeface="Zen Kaku Gothic New Medium"/>
            </a:endParaRPr>
          </a:p>
          <a:p>
            <a:pPr indent="0" lvl="0" marL="0" rtl="0" algn="l">
              <a:lnSpc>
                <a:spcPct val="100000"/>
              </a:lnSpc>
              <a:spcBef>
                <a:spcPts val="0"/>
              </a:spcBef>
              <a:spcAft>
                <a:spcPts val="0"/>
              </a:spcAft>
              <a:buNone/>
            </a:pPr>
            <a:r>
              <a:rPr lang="ja" sz="1900">
                <a:solidFill>
                  <a:schemeClr val="dk1"/>
                </a:solidFill>
                <a:latin typeface="Zen Kaku Gothic New Medium"/>
                <a:ea typeface="Zen Kaku Gothic New Medium"/>
                <a:cs typeface="Zen Kaku Gothic New Medium"/>
                <a:sym typeface="Zen Kaku Gothic New Medium"/>
              </a:rPr>
              <a:t>4.個人の成果報告</a:t>
            </a:r>
            <a:endParaRPr sz="1900">
              <a:solidFill>
                <a:schemeClr val="dk1"/>
              </a:solidFill>
              <a:latin typeface="Zen Kaku Gothic New Medium"/>
              <a:ea typeface="Zen Kaku Gothic New Medium"/>
              <a:cs typeface="Zen Kaku Gothic New Medium"/>
              <a:sym typeface="Zen Kaku Gothic New Medium"/>
            </a:endParaRPr>
          </a:p>
          <a:p>
            <a:pPr indent="0" lvl="0" marL="0" rtl="0" algn="l">
              <a:lnSpc>
                <a:spcPct val="100000"/>
              </a:lnSpc>
              <a:spcBef>
                <a:spcPts val="0"/>
              </a:spcBef>
              <a:spcAft>
                <a:spcPts val="0"/>
              </a:spcAft>
              <a:buNone/>
            </a:pPr>
            <a:r>
              <a:t/>
            </a:r>
            <a:endParaRPr sz="1900">
              <a:solidFill>
                <a:schemeClr val="dk1"/>
              </a:solidFill>
              <a:latin typeface="Zen Kaku Gothic New Medium"/>
              <a:ea typeface="Zen Kaku Gothic New Medium"/>
              <a:cs typeface="Zen Kaku Gothic New Medium"/>
              <a:sym typeface="Zen Kaku Gothic New Medium"/>
            </a:endParaRPr>
          </a:p>
          <a:p>
            <a:pPr indent="0" lvl="0" marL="0" rtl="0" algn="l">
              <a:lnSpc>
                <a:spcPct val="100000"/>
              </a:lnSpc>
              <a:spcBef>
                <a:spcPts val="0"/>
              </a:spcBef>
              <a:spcAft>
                <a:spcPts val="0"/>
              </a:spcAft>
              <a:buNone/>
            </a:pPr>
            <a:r>
              <a:rPr lang="ja" sz="1900">
                <a:solidFill>
                  <a:schemeClr val="dk1"/>
                </a:solidFill>
                <a:latin typeface="Zen Kaku Gothic New Medium"/>
                <a:ea typeface="Zen Kaku Gothic New Medium"/>
                <a:cs typeface="Zen Kaku Gothic New Medium"/>
                <a:sym typeface="Zen Kaku Gothic New Medium"/>
              </a:rPr>
              <a:t>5.まとめ</a:t>
            </a:r>
            <a:endParaRPr sz="1900">
              <a:solidFill>
                <a:schemeClr val="dk1"/>
              </a:solidFill>
              <a:latin typeface="Zen Kaku Gothic New Medium"/>
              <a:ea typeface="Zen Kaku Gothic New Medium"/>
              <a:cs typeface="Zen Kaku Gothic New Medium"/>
              <a:sym typeface="Zen Kaku Gothic New Medium"/>
            </a:endParaRPr>
          </a:p>
          <a:p>
            <a:pPr indent="0" lvl="0" marL="0" rtl="0" algn="l">
              <a:lnSpc>
                <a:spcPct val="100000"/>
              </a:lnSpc>
              <a:spcBef>
                <a:spcPts val="0"/>
              </a:spcBef>
              <a:spcAft>
                <a:spcPts val="0"/>
              </a:spcAft>
              <a:buNone/>
            </a:pPr>
            <a:r>
              <a:t/>
            </a:r>
            <a:endParaRPr sz="1900">
              <a:solidFill>
                <a:schemeClr val="dk1"/>
              </a:solidFill>
              <a:latin typeface="Zen Kaku Gothic New Medium"/>
              <a:ea typeface="Zen Kaku Gothic New Medium"/>
              <a:cs typeface="Zen Kaku Gothic New Medium"/>
              <a:sym typeface="Zen Kaku Gothic New Medium"/>
            </a:endParaRPr>
          </a:p>
          <a:p>
            <a:pPr indent="0" lvl="0" marL="0" rtl="0" algn="l">
              <a:lnSpc>
                <a:spcPct val="100000"/>
              </a:lnSpc>
              <a:spcBef>
                <a:spcPts val="0"/>
              </a:spcBef>
              <a:spcAft>
                <a:spcPts val="0"/>
              </a:spcAft>
              <a:buClr>
                <a:schemeClr val="dk1"/>
              </a:buClr>
              <a:buSzPts val="1100"/>
              <a:buFont typeface="Arial"/>
              <a:buNone/>
            </a:pPr>
            <a:r>
              <a:rPr lang="ja" sz="1900">
                <a:solidFill>
                  <a:schemeClr val="dk1"/>
                </a:solidFill>
                <a:latin typeface="Zen Kaku Gothic New Medium"/>
                <a:ea typeface="Zen Kaku Gothic New Medium"/>
                <a:cs typeface="Zen Kaku Gothic New Medium"/>
                <a:sym typeface="Zen Kaku Gothic New Medium"/>
              </a:rPr>
              <a:t>6.質疑応答</a:t>
            </a:r>
            <a:endParaRPr sz="2600">
              <a:latin typeface="Zen Kaku Gothic New Medium"/>
              <a:ea typeface="Zen Kaku Gothic New Medium"/>
              <a:cs typeface="Zen Kaku Gothic New Medium"/>
              <a:sym typeface="Zen Kaku Gothic New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102" name="Shape 102"/>
        <p:cNvGrpSpPr/>
        <p:nvPr/>
      </p:nvGrpSpPr>
      <p:grpSpPr>
        <a:xfrm>
          <a:off x="0" y="0"/>
          <a:ext cx="0" cy="0"/>
          <a:chOff x="0" y="0"/>
          <a:chExt cx="0" cy="0"/>
        </a:xfrm>
      </p:grpSpPr>
      <p:sp>
        <p:nvSpPr>
          <p:cNvPr id="103" name="Google Shape;103;p21"/>
          <p:cNvSpPr txBox="1"/>
          <p:nvPr>
            <p:ph type="ctrTitle"/>
          </p:nvPr>
        </p:nvSpPr>
        <p:spPr>
          <a:xfrm>
            <a:off x="445425" y="375425"/>
            <a:ext cx="5646300" cy="652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sz="2500"/>
              <a:t>サービス概要</a:t>
            </a:r>
            <a:endParaRPr sz="2500"/>
          </a:p>
        </p:txBody>
      </p:sp>
      <p:sp>
        <p:nvSpPr>
          <p:cNvPr id="104" name="Google Shape;104;p21"/>
          <p:cNvSpPr txBox="1"/>
          <p:nvPr/>
        </p:nvSpPr>
        <p:spPr>
          <a:xfrm>
            <a:off x="76200" y="1317400"/>
            <a:ext cx="3395700" cy="4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ja" sz="2200">
                <a:solidFill>
                  <a:schemeClr val="dk1"/>
                </a:solidFill>
                <a:latin typeface="Zen Kaku Gothic New"/>
                <a:ea typeface="Zen Kaku Gothic New"/>
                <a:cs typeface="Zen Kaku Gothic New"/>
                <a:sym typeface="Zen Kaku Gothic New"/>
              </a:rPr>
              <a:t>ターゲット</a:t>
            </a:r>
            <a:endParaRPr sz="2300">
              <a:solidFill>
                <a:schemeClr val="dk1"/>
              </a:solidFill>
              <a:latin typeface="Zen Kaku Gothic New"/>
              <a:ea typeface="Zen Kaku Gothic New"/>
              <a:cs typeface="Zen Kaku Gothic New"/>
              <a:sym typeface="Zen Kaku Gothic New"/>
            </a:endParaRPr>
          </a:p>
        </p:txBody>
      </p:sp>
      <p:cxnSp>
        <p:nvCxnSpPr>
          <p:cNvPr id="105" name="Google Shape;105;p21"/>
          <p:cNvCxnSpPr/>
          <p:nvPr/>
        </p:nvCxnSpPr>
        <p:spPr>
          <a:xfrm flipH="1" rot="10800000">
            <a:off x="313500" y="2390500"/>
            <a:ext cx="8517000" cy="10500"/>
          </a:xfrm>
          <a:prstGeom prst="straightConnector1">
            <a:avLst/>
          </a:prstGeom>
          <a:noFill/>
          <a:ln cap="flat" cmpd="sng" w="19050">
            <a:solidFill>
              <a:schemeClr val="dk1"/>
            </a:solidFill>
            <a:prstDash val="solid"/>
            <a:round/>
            <a:headEnd len="med" w="med" type="none"/>
            <a:tailEnd len="med" w="med" type="none"/>
          </a:ln>
        </p:spPr>
      </p:cxnSp>
      <p:cxnSp>
        <p:nvCxnSpPr>
          <p:cNvPr id="106" name="Google Shape;106;p21"/>
          <p:cNvCxnSpPr/>
          <p:nvPr/>
        </p:nvCxnSpPr>
        <p:spPr>
          <a:xfrm flipH="1" rot="10800000">
            <a:off x="313500" y="3698850"/>
            <a:ext cx="8517000" cy="10500"/>
          </a:xfrm>
          <a:prstGeom prst="straightConnector1">
            <a:avLst/>
          </a:prstGeom>
          <a:noFill/>
          <a:ln cap="flat" cmpd="sng" w="19050">
            <a:solidFill>
              <a:schemeClr val="dk1"/>
            </a:solidFill>
            <a:prstDash val="solid"/>
            <a:round/>
            <a:headEnd len="med" w="med" type="none"/>
            <a:tailEnd len="med" w="med" type="none"/>
          </a:ln>
        </p:spPr>
      </p:cxnSp>
      <p:sp>
        <p:nvSpPr>
          <p:cNvPr id="107" name="Google Shape;107;p21"/>
          <p:cNvSpPr txBox="1"/>
          <p:nvPr/>
        </p:nvSpPr>
        <p:spPr>
          <a:xfrm>
            <a:off x="1368675" y="1687338"/>
            <a:ext cx="5987700" cy="71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ja" sz="2700">
                <a:solidFill>
                  <a:schemeClr val="dk1"/>
                </a:solidFill>
                <a:latin typeface="Zen Kaku Gothic New"/>
                <a:ea typeface="Zen Kaku Gothic New"/>
                <a:cs typeface="Zen Kaku Gothic New"/>
                <a:sym typeface="Zen Kaku Gothic New"/>
              </a:rPr>
              <a:t>新社会人、若手社員</a:t>
            </a:r>
            <a:endParaRPr sz="2300">
              <a:solidFill>
                <a:schemeClr val="dk1"/>
              </a:solidFill>
              <a:latin typeface="Zen Kaku Gothic New"/>
              <a:ea typeface="Zen Kaku Gothic New"/>
              <a:cs typeface="Zen Kaku Gothic New"/>
              <a:sym typeface="Zen Kaku Gothic New"/>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